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65" r:id="rId2"/>
    <p:sldMasterId id="2147483667" r:id="rId3"/>
    <p:sldMasterId id="2147483672" r:id="rId4"/>
  </p:sldMasterIdLst>
  <p:notesMasterIdLst>
    <p:notesMasterId r:id="rId35"/>
  </p:notesMasterIdLst>
  <p:sldIdLst>
    <p:sldId id="256" r:id="rId5"/>
    <p:sldId id="302" r:id="rId6"/>
    <p:sldId id="294" r:id="rId7"/>
    <p:sldId id="295" r:id="rId8"/>
    <p:sldId id="296" r:id="rId9"/>
    <p:sldId id="297" r:id="rId10"/>
    <p:sldId id="298" r:id="rId11"/>
    <p:sldId id="299" r:id="rId12"/>
    <p:sldId id="300" r:id="rId13"/>
    <p:sldId id="301" r:id="rId14"/>
    <p:sldId id="303" r:id="rId15"/>
    <p:sldId id="266" r:id="rId16"/>
    <p:sldId id="267" r:id="rId17"/>
    <p:sldId id="286" r:id="rId18"/>
    <p:sldId id="287" r:id="rId19"/>
    <p:sldId id="285" r:id="rId20"/>
    <p:sldId id="288" r:id="rId21"/>
    <p:sldId id="289" r:id="rId22"/>
    <p:sldId id="291" r:id="rId23"/>
    <p:sldId id="268" r:id="rId24"/>
    <p:sldId id="281" r:id="rId25"/>
    <p:sldId id="305" r:id="rId26"/>
    <p:sldId id="306" r:id="rId27"/>
    <p:sldId id="283" r:id="rId28"/>
    <p:sldId id="292" r:id="rId29"/>
    <p:sldId id="293" r:id="rId30"/>
    <p:sldId id="270" r:id="rId31"/>
    <p:sldId id="284" r:id="rId32"/>
    <p:sldId id="272" r:id="rId33"/>
    <p:sldId id="273" r:id="rId34"/>
  </p:sldIdLst>
  <p:sldSz cx="9144000" cy="6858000" type="screen4x3"/>
  <p:notesSz cx="6735763" cy="9866313"/>
  <p:defaultTextStyle>
    <a:defPPr>
      <a:defRPr lang="ja-JP"/>
    </a:defPPr>
    <a:lvl1pPr algn="l" rtl="0" fontAlgn="base">
      <a:spcBef>
        <a:spcPct val="0"/>
      </a:spcBef>
      <a:spcAft>
        <a:spcPct val="0"/>
      </a:spcAft>
      <a:defRPr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FF9900"/>
    <a:srgbClr val="FF0000"/>
    <a:srgbClr val="FFCC66"/>
    <a:srgbClr val="66FF33"/>
    <a:srgbClr val="C0C0C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7" d="100"/>
          <a:sy n="67" d="100"/>
        </p:scale>
        <p:origin x="-162"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763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200">
                <a:latin typeface="Arial" charset="0"/>
              </a:defRPr>
            </a:lvl1pPr>
          </a:lstStyle>
          <a:p>
            <a:pPr>
              <a:defRPr/>
            </a:pPr>
            <a:endParaRPr lang="en-US" altLang="ja-JP"/>
          </a:p>
        </p:txBody>
      </p:sp>
      <p:sp>
        <p:nvSpPr>
          <p:cNvPr id="197635"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200">
                <a:latin typeface="Arial" charset="0"/>
              </a:defRPr>
            </a:lvl1pPr>
          </a:lstStyle>
          <a:p>
            <a:pPr>
              <a:defRPr/>
            </a:pPr>
            <a:endParaRPr lang="en-US" altLang="ja-JP"/>
          </a:p>
        </p:txBody>
      </p:sp>
      <p:sp>
        <p:nvSpPr>
          <p:cNvPr id="23556"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7637"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97638"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1" sz="1200">
                <a:latin typeface="Arial" charset="0"/>
              </a:defRPr>
            </a:lvl1pPr>
          </a:lstStyle>
          <a:p>
            <a:pPr>
              <a:defRPr/>
            </a:pPr>
            <a:endParaRPr lang="en-US" altLang="ja-JP"/>
          </a:p>
        </p:txBody>
      </p:sp>
      <p:sp>
        <p:nvSpPr>
          <p:cNvPr id="197639"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1" sz="1200">
                <a:latin typeface="Arial" charset="0"/>
              </a:defRPr>
            </a:lvl1pPr>
          </a:lstStyle>
          <a:p>
            <a:pPr>
              <a:defRPr/>
            </a:pPr>
            <a:fld id="{72D78C16-9775-4394-A647-6F99310A8099}" type="slidenum">
              <a:rPr lang="en-US" altLang="ja-JP"/>
              <a:pPr>
                <a:defRPr/>
              </a:pPr>
              <a:t>‹#›</a:t>
            </a:fld>
            <a:endParaRPr lang="en-US" altLang="ja-JP"/>
          </a:p>
        </p:txBody>
      </p:sp>
    </p:spTree>
    <p:extLst>
      <p:ext uri="{BB962C8B-B14F-4D97-AF65-F5344CB8AC3E}">
        <p14:creationId xmlns:p14="http://schemas.microsoft.com/office/powerpoint/2010/main" val="28948387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D88932-908C-400A-80A5-03CD1AAA50F9}" type="slidenum">
              <a:rPr lang="en-US" altLang="ja-JP"/>
              <a:pPr/>
              <a:t>7</a:t>
            </a:fld>
            <a:endParaRPr lang="en-US" altLang="ja-JP"/>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2D78C16-9775-4394-A647-6F99310A8099}" type="slidenum">
              <a:rPr lang="en-US" altLang="ja-JP" smtClean="0"/>
              <a:pPr>
                <a:defRPr/>
              </a:pPr>
              <a:t>16</a:t>
            </a:fld>
            <a:endParaRPr lang="en-US" altLang="ja-JP"/>
          </a:p>
        </p:txBody>
      </p:sp>
    </p:spTree>
    <p:extLst>
      <p:ext uri="{BB962C8B-B14F-4D97-AF65-F5344CB8AC3E}">
        <p14:creationId xmlns:p14="http://schemas.microsoft.com/office/powerpoint/2010/main" val="1301499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7"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
        <p:nvSpPr>
          <p:cNvPr id="2662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Times New Roman" pitchFamily="18" charset="0"/>
                <a:ea typeface="ＭＳ Ｐゴシック" pitchFamily="50" charset="-128"/>
              </a:defRPr>
            </a:lvl9pPr>
          </a:lstStyle>
          <a:p>
            <a:pPr eaLnBrk="1" hangingPunct="1"/>
            <a:fld id="{5EE26C3E-8BBF-4688-9BD7-5035B500733D}" type="slidenum">
              <a:rPr lang="en-US" altLang="ja-JP" sz="1200" smtClean="0"/>
              <a:pPr eaLnBrk="1" hangingPunct="1"/>
              <a:t>25</a:t>
            </a:fld>
            <a:endParaRPr lang="en-US" altLang="ja-JP"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a:ln/>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Times New Roman" pitchFamily="18" charset="0"/>
                <a:ea typeface="ＭＳ Ｐゴシック" pitchFamily="50" charset="-128"/>
              </a:defRPr>
            </a:lvl9pPr>
          </a:lstStyle>
          <a:p>
            <a:pPr eaLnBrk="1" hangingPunct="1"/>
            <a:fld id="{A9AC63C1-C5AB-4BC8-AE37-E4C8FF948C7B}" type="slidenum">
              <a:rPr lang="en-US" altLang="ja-JP" sz="1200" smtClean="0"/>
              <a:pPr eaLnBrk="1" hangingPunct="1"/>
              <a:t>26</a:t>
            </a:fld>
            <a:endParaRPr lang="en-US" altLang="ja-JP" sz="120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685800" y="1371600"/>
            <a:ext cx="7772400" cy="1470025"/>
          </a:xfrm>
        </p:spPr>
        <p:txBody>
          <a:bodyPr/>
          <a:lstStyle>
            <a:lvl1pPr>
              <a:defRPr/>
            </a:lvl1pPr>
          </a:lstStyle>
          <a:p>
            <a:r>
              <a:rPr lang="ja-JP" altLang="en-US"/>
              <a:t>マスタ タイトルの書式設定</a:t>
            </a:r>
          </a:p>
        </p:txBody>
      </p:sp>
      <p:sp>
        <p:nvSpPr>
          <p:cNvPr id="20483" name="Rectangle 3"/>
          <p:cNvSpPr>
            <a:spLocks noGrp="1" noChangeArrowheads="1"/>
          </p:cNvSpPr>
          <p:nvPr>
            <p:ph type="subTitle" idx="1"/>
          </p:nvPr>
        </p:nvSpPr>
        <p:spPr>
          <a:xfrm>
            <a:off x="1295400" y="3048000"/>
            <a:ext cx="6400800" cy="685800"/>
          </a:xfrm>
        </p:spPr>
        <p:txBody>
          <a:bodyPr/>
          <a:lstStyle>
            <a:lvl1pPr marL="0" indent="0" algn="ctr">
              <a:buFontTx/>
              <a:buNone/>
              <a:defRPr/>
            </a:lvl1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a:defRPr sz="12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12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1200"/>
            </a:lvl1pPr>
          </a:lstStyle>
          <a:p>
            <a:pPr>
              <a:defRPr/>
            </a:pPr>
            <a:fld id="{4D8B57E8-3A39-4EA1-87A2-372397EDBF11}" type="slidenum">
              <a:rPr lang="en-US" altLang="ja-JP"/>
              <a:pPr>
                <a:defRPr/>
              </a:pPr>
              <a:t>‹#›</a:t>
            </a:fld>
            <a:endParaRPr lang="en-US" altLang="ja-JP"/>
          </a:p>
        </p:txBody>
      </p:sp>
    </p:spTree>
    <p:extLst>
      <p:ext uri="{BB962C8B-B14F-4D97-AF65-F5344CB8AC3E}">
        <p14:creationId xmlns:p14="http://schemas.microsoft.com/office/powerpoint/2010/main" val="1104244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C0F6437-D0C5-499A-BC4F-6D10004E125B}" type="slidenum">
              <a:rPr lang="en-US" altLang="ja-JP"/>
              <a:pPr>
                <a:defRPr/>
              </a:pPr>
              <a:t>‹#›</a:t>
            </a:fld>
            <a:endParaRPr lang="en-US" altLang="ja-JP"/>
          </a:p>
        </p:txBody>
      </p:sp>
    </p:spTree>
    <p:extLst>
      <p:ext uri="{BB962C8B-B14F-4D97-AF65-F5344CB8AC3E}">
        <p14:creationId xmlns:p14="http://schemas.microsoft.com/office/powerpoint/2010/main" val="2967898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BEDC9F1-BF1E-46DE-9817-0EF7EE3888C1}" type="slidenum">
              <a:rPr lang="en-US" altLang="ja-JP"/>
              <a:pPr>
                <a:defRPr/>
              </a:pPr>
              <a:t>‹#›</a:t>
            </a:fld>
            <a:endParaRPr lang="en-US" altLang="ja-JP"/>
          </a:p>
        </p:txBody>
      </p:sp>
    </p:spTree>
    <p:extLst>
      <p:ext uri="{BB962C8B-B14F-4D97-AF65-F5344CB8AC3E}">
        <p14:creationId xmlns:p14="http://schemas.microsoft.com/office/powerpoint/2010/main" val="1754916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2286000" y="3429000"/>
            <a:ext cx="6399213" cy="1219200"/>
          </a:xfrm>
        </p:spPr>
        <p:txBody>
          <a:bodyPr/>
          <a:lstStyle>
            <a:lvl1pPr>
              <a:defRPr sz="4000"/>
            </a:lvl1pPr>
          </a:lstStyle>
          <a:p>
            <a:r>
              <a:rPr lang="ja-JP" altLang="en-US"/>
              <a:t>マスタ タイトルの書式設定</a:t>
            </a:r>
          </a:p>
        </p:txBody>
      </p:sp>
      <p:sp>
        <p:nvSpPr>
          <p:cNvPr id="22531" name="Rectangle 3"/>
          <p:cNvSpPr>
            <a:spLocks noGrp="1" noChangeArrowheads="1"/>
          </p:cNvSpPr>
          <p:nvPr>
            <p:ph type="subTitle" idx="1"/>
          </p:nvPr>
        </p:nvSpPr>
        <p:spPr>
          <a:xfrm>
            <a:off x="2286000" y="4800600"/>
            <a:ext cx="6399213" cy="838200"/>
          </a:xfrm>
        </p:spPr>
        <p:txBody>
          <a:bodyPr/>
          <a:lstStyle>
            <a:lvl1pPr marL="0" indent="0">
              <a:buFontTx/>
              <a:buNone/>
              <a:defRPr sz="2400"/>
            </a:lvl1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0FE3E19D-5F87-4C7A-91BB-63898144FFFD}" type="slidenum">
              <a:rPr lang="en-US" altLang="ja-JP"/>
              <a:pPr>
                <a:defRPr/>
              </a:pPr>
              <a:t>‹#›</a:t>
            </a:fld>
            <a:endParaRPr lang="en-US" altLang="ja-JP"/>
          </a:p>
        </p:txBody>
      </p:sp>
    </p:spTree>
    <p:extLst>
      <p:ext uri="{BB962C8B-B14F-4D97-AF65-F5344CB8AC3E}">
        <p14:creationId xmlns:p14="http://schemas.microsoft.com/office/powerpoint/2010/main" val="11886715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2801365-DA68-4713-A1E0-089F1FC1401C}" type="slidenum">
              <a:rPr lang="en-US" altLang="ja-JP"/>
              <a:pPr>
                <a:defRPr/>
              </a:pPr>
              <a:t>‹#›</a:t>
            </a:fld>
            <a:endParaRPr lang="en-US" altLang="ja-JP"/>
          </a:p>
        </p:txBody>
      </p:sp>
    </p:spTree>
    <p:extLst>
      <p:ext uri="{BB962C8B-B14F-4D97-AF65-F5344CB8AC3E}">
        <p14:creationId xmlns:p14="http://schemas.microsoft.com/office/powerpoint/2010/main" val="29766561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CE9E87F-26CA-42F2-9B2D-E2A671873BEC}" type="slidenum">
              <a:rPr lang="en-US" altLang="ja-JP"/>
              <a:pPr>
                <a:defRPr/>
              </a:pPr>
              <a:t>‹#›</a:t>
            </a:fld>
            <a:endParaRPr lang="en-US" altLang="ja-JP"/>
          </a:p>
        </p:txBody>
      </p:sp>
    </p:spTree>
    <p:extLst>
      <p:ext uri="{BB962C8B-B14F-4D97-AF65-F5344CB8AC3E}">
        <p14:creationId xmlns:p14="http://schemas.microsoft.com/office/powerpoint/2010/main" val="2510960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284413" y="1905000"/>
            <a:ext cx="3122612"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559425" y="1905000"/>
            <a:ext cx="31242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61CB3D-15C3-40AD-B550-6456EC0FDAA9}" type="slidenum">
              <a:rPr lang="en-US" altLang="ja-JP"/>
              <a:pPr>
                <a:defRPr/>
              </a:pPr>
              <a:t>‹#›</a:t>
            </a:fld>
            <a:endParaRPr lang="en-US" altLang="ja-JP"/>
          </a:p>
        </p:txBody>
      </p:sp>
    </p:spTree>
    <p:extLst>
      <p:ext uri="{BB962C8B-B14F-4D97-AF65-F5344CB8AC3E}">
        <p14:creationId xmlns:p14="http://schemas.microsoft.com/office/powerpoint/2010/main" val="26680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48C26B7C-A694-4500-8B51-803FBD8FE724}" type="slidenum">
              <a:rPr lang="en-US" altLang="ja-JP"/>
              <a:pPr>
                <a:defRPr/>
              </a:pPr>
              <a:t>‹#›</a:t>
            </a:fld>
            <a:endParaRPr lang="en-US" altLang="ja-JP"/>
          </a:p>
        </p:txBody>
      </p:sp>
    </p:spTree>
    <p:extLst>
      <p:ext uri="{BB962C8B-B14F-4D97-AF65-F5344CB8AC3E}">
        <p14:creationId xmlns:p14="http://schemas.microsoft.com/office/powerpoint/2010/main" val="17468417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B577E585-3DBE-4F3D-96F0-B74F471887FB}" type="slidenum">
              <a:rPr lang="en-US" altLang="ja-JP"/>
              <a:pPr>
                <a:defRPr/>
              </a:pPr>
              <a:t>‹#›</a:t>
            </a:fld>
            <a:endParaRPr lang="en-US" altLang="ja-JP"/>
          </a:p>
        </p:txBody>
      </p:sp>
    </p:spTree>
    <p:extLst>
      <p:ext uri="{BB962C8B-B14F-4D97-AF65-F5344CB8AC3E}">
        <p14:creationId xmlns:p14="http://schemas.microsoft.com/office/powerpoint/2010/main" val="8725179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30AAF8F-EBF1-4DE6-821A-F65BEAAA06B4}" type="slidenum">
              <a:rPr lang="en-US" altLang="ja-JP"/>
              <a:pPr>
                <a:defRPr/>
              </a:pPr>
              <a:t>‹#›</a:t>
            </a:fld>
            <a:endParaRPr lang="en-US" altLang="ja-JP"/>
          </a:p>
        </p:txBody>
      </p:sp>
    </p:spTree>
    <p:extLst>
      <p:ext uri="{BB962C8B-B14F-4D97-AF65-F5344CB8AC3E}">
        <p14:creationId xmlns:p14="http://schemas.microsoft.com/office/powerpoint/2010/main" val="35862902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D14D17E-A26F-4386-A951-D7F3ED20D6C9}" type="slidenum">
              <a:rPr lang="en-US" altLang="ja-JP"/>
              <a:pPr>
                <a:defRPr/>
              </a:pPr>
              <a:t>‹#›</a:t>
            </a:fld>
            <a:endParaRPr lang="en-US" altLang="ja-JP"/>
          </a:p>
        </p:txBody>
      </p:sp>
    </p:spTree>
    <p:extLst>
      <p:ext uri="{BB962C8B-B14F-4D97-AF65-F5344CB8AC3E}">
        <p14:creationId xmlns:p14="http://schemas.microsoft.com/office/powerpoint/2010/main" val="3189922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76DC228-391A-4B74-8662-2483716C2AF9}" type="slidenum">
              <a:rPr lang="en-US" altLang="ja-JP"/>
              <a:pPr>
                <a:defRPr/>
              </a:pPr>
              <a:t>‹#›</a:t>
            </a:fld>
            <a:endParaRPr lang="en-US" altLang="ja-JP"/>
          </a:p>
        </p:txBody>
      </p:sp>
    </p:spTree>
    <p:extLst>
      <p:ext uri="{BB962C8B-B14F-4D97-AF65-F5344CB8AC3E}">
        <p14:creationId xmlns:p14="http://schemas.microsoft.com/office/powerpoint/2010/main" val="13129492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3E0E578-8586-47F1-827B-3B5A3BC0F556}" type="slidenum">
              <a:rPr lang="en-US" altLang="ja-JP"/>
              <a:pPr>
                <a:defRPr/>
              </a:pPr>
              <a:t>‹#›</a:t>
            </a:fld>
            <a:endParaRPr lang="en-US" altLang="ja-JP"/>
          </a:p>
        </p:txBody>
      </p:sp>
    </p:spTree>
    <p:extLst>
      <p:ext uri="{BB962C8B-B14F-4D97-AF65-F5344CB8AC3E}">
        <p14:creationId xmlns:p14="http://schemas.microsoft.com/office/powerpoint/2010/main" val="35773722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2DFB09D-07E8-430A-AFB3-0B36AFF8D860}" type="slidenum">
              <a:rPr lang="en-US" altLang="ja-JP"/>
              <a:pPr>
                <a:defRPr/>
              </a:pPr>
              <a:t>‹#›</a:t>
            </a:fld>
            <a:endParaRPr lang="en-US" altLang="ja-JP"/>
          </a:p>
        </p:txBody>
      </p:sp>
    </p:spTree>
    <p:extLst>
      <p:ext uri="{BB962C8B-B14F-4D97-AF65-F5344CB8AC3E}">
        <p14:creationId xmlns:p14="http://schemas.microsoft.com/office/powerpoint/2010/main" val="5068695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5013" y="533400"/>
            <a:ext cx="1598612" cy="55927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84413" y="533400"/>
            <a:ext cx="4648200" cy="55927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00E6050-BDB9-4319-ADBC-09E278C916E0}" type="slidenum">
              <a:rPr lang="en-US" altLang="ja-JP"/>
              <a:pPr>
                <a:defRPr/>
              </a:pPr>
              <a:t>‹#›</a:t>
            </a:fld>
            <a:endParaRPr lang="en-US" altLang="ja-JP"/>
          </a:p>
        </p:txBody>
      </p:sp>
    </p:spTree>
    <p:extLst>
      <p:ext uri="{BB962C8B-B14F-4D97-AF65-F5344CB8AC3E}">
        <p14:creationId xmlns:p14="http://schemas.microsoft.com/office/powerpoint/2010/main" val="27762306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1443038" y="2971800"/>
            <a:ext cx="7313612" cy="990600"/>
          </a:xfrm>
        </p:spPr>
        <p:txBody>
          <a:bodyPr/>
          <a:lstStyle>
            <a:lvl1pPr>
              <a:defRPr/>
            </a:lvl1pPr>
          </a:lstStyle>
          <a:p>
            <a:r>
              <a:rPr lang="ja-JP" altLang="en-US"/>
              <a:t>マスタ タイトルの書式設定</a:t>
            </a:r>
          </a:p>
        </p:txBody>
      </p:sp>
      <p:sp>
        <p:nvSpPr>
          <p:cNvPr id="24579" name="Rectangle 3"/>
          <p:cNvSpPr>
            <a:spLocks noGrp="1" noChangeArrowheads="1"/>
          </p:cNvSpPr>
          <p:nvPr>
            <p:ph type="subTitle" idx="1"/>
          </p:nvPr>
        </p:nvSpPr>
        <p:spPr>
          <a:xfrm>
            <a:off x="1443038" y="4191000"/>
            <a:ext cx="7313612" cy="1447800"/>
          </a:xfrm>
        </p:spPr>
        <p:txBody>
          <a:bodyPr/>
          <a:lstStyle>
            <a:lvl1pPr marL="0" indent="0">
              <a:buFontTx/>
              <a:buNone/>
              <a:defRPr/>
            </a:lvl1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EC17EE35-BB10-4A1B-8981-3A95D26AE8E7}" type="slidenum">
              <a:rPr lang="en-US" altLang="ja-JP"/>
              <a:pPr>
                <a:defRPr/>
              </a:pPr>
              <a:t>‹#›</a:t>
            </a:fld>
            <a:endParaRPr lang="en-US" altLang="ja-JP"/>
          </a:p>
        </p:txBody>
      </p:sp>
    </p:spTree>
    <p:extLst>
      <p:ext uri="{BB962C8B-B14F-4D97-AF65-F5344CB8AC3E}">
        <p14:creationId xmlns:p14="http://schemas.microsoft.com/office/powerpoint/2010/main" val="581358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39FC248-FB74-4A66-9C6B-F951ED0288EF}" type="slidenum">
              <a:rPr lang="en-US" altLang="ja-JP"/>
              <a:pPr>
                <a:defRPr/>
              </a:pPr>
              <a:t>‹#›</a:t>
            </a:fld>
            <a:endParaRPr lang="en-US" altLang="ja-JP"/>
          </a:p>
        </p:txBody>
      </p:sp>
    </p:spTree>
    <p:extLst>
      <p:ext uri="{BB962C8B-B14F-4D97-AF65-F5344CB8AC3E}">
        <p14:creationId xmlns:p14="http://schemas.microsoft.com/office/powerpoint/2010/main" val="38237533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0979A02-5C87-49C6-B8F2-B5226FE5D3C1}" type="slidenum">
              <a:rPr lang="en-US" altLang="ja-JP"/>
              <a:pPr>
                <a:defRPr/>
              </a:pPr>
              <a:t>‹#›</a:t>
            </a:fld>
            <a:endParaRPr lang="en-US" altLang="ja-JP"/>
          </a:p>
        </p:txBody>
      </p:sp>
    </p:spTree>
    <p:extLst>
      <p:ext uri="{BB962C8B-B14F-4D97-AF65-F5344CB8AC3E}">
        <p14:creationId xmlns:p14="http://schemas.microsoft.com/office/powerpoint/2010/main" val="8519424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447800" y="1600200"/>
            <a:ext cx="35798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80013" y="1600200"/>
            <a:ext cx="3581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003F441-9204-4881-A75D-982758D88203}" type="slidenum">
              <a:rPr lang="en-US" altLang="ja-JP"/>
              <a:pPr>
                <a:defRPr/>
              </a:pPr>
              <a:t>‹#›</a:t>
            </a:fld>
            <a:endParaRPr lang="en-US" altLang="ja-JP"/>
          </a:p>
        </p:txBody>
      </p:sp>
    </p:spTree>
    <p:extLst>
      <p:ext uri="{BB962C8B-B14F-4D97-AF65-F5344CB8AC3E}">
        <p14:creationId xmlns:p14="http://schemas.microsoft.com/office/powerpoint/2010/main" val="802143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C21A383C-17AD-4358-9CB0-1AD6113BED7B}" type="slidenum">
              <a:rPr lang="en-US" altLang="ja-JP"/>
              <a:pPr>
                <a:defRPr/>
              </a:pPr>
              <a:t>‹#›</a:t>
            </a:fld>
            <a:endParaRPr lang="en-US" altLang="ja-JP"/>
          </a:p>
        </p:txBody>
      </p:sp>
    </p:spTree>
    <p:extLst>
      <p:ext uri="{BB962C8B-B14F-4D97-AF65-F5344CB8AC3E}">
        <p14:creationId xmlns:p14="http://schemas.microsoft.com/office/powerpoint/2010/main" val="17698758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AF91ECE-230A-43C0-9110-22F26B98D2D5}" type="slidenum">
              <a:rPr lang="en-US" altLang="ja-JP"/>
              <a:pPr>
                <a:defRPr/>
              </a:pPr>
              <a:t>‹#›</a:t>
            </a:fld>
            <a:endParaRPr lang="en-US" altLang="ja-JP"/>
          </a:p>
        </p:txBody>
      </p:sp>
    </p:spTree>
    <p:extLst>
      <p:ext uri="{BB962C8B-B14F-4D97-AF65-F5344CB8AC3E}">
        <p14:creationId xmlns:p14="http://schemas.microsoft.com/office/powerpoint/2010/main" val="20159356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8BAEC1D6-F252-4BC9-9DF2-69D42806CD32}" type="slidenum">
              <a:rPr lang="en-US" altLang="ja-JP"/>
              <a:pPr>
                <a:defRPr/>
              </a:pPr>
              <a:t>‹#›</a:t>
            </a:fld>
            <a:endParaRPr lang="en-US" altLang="ja-JP"/>
          </a:p>
        </p:txBody>
      </p:sp>
    </p:spTree>
    <p:extLst>
      <p:ext uri="{BB962C8B-B14F-4D97-AF65-F5344CB8AC3E}">
        <p14:creationId xmlns:p14="http://schemas.microsoft.com/office/powerpoint/2010/main" val="4121047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45A1628-7728-4BF2-9A28-DCFC61084999}" type="slidenum">
              <a:rPr lang="en-US" altLang="ja-JP"/>
              <a:pPr>
                <a:defRPr/>
              </a:pPr>
              <a:t>‹#›</a:t>
            </a:fld>
            <a:endParaRPr lang="en-US" altLang="ja-JP"/>
          </a:p>
        </p:txBody>
      </p:sp>
    </p:spTree>
    <p:extLst>
      <p:ext uri="{BB962C8B-B14F-4D97-AF65-F5344CB8AC3E}">
        <p14:creationId xmlns:p14="http://schemas.microsoft.com/office/powerpoint/2010/main" val="42122634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C98D21C-2B69-47C7-B103-F6B4AFD2A5A7}" type="slidenum">
              <a:rPr lang="en-US" altLang="ja-JP"/>
              <a:pPr>
                <a:defRPr/>
              </a:pPr>
              <a:t>‹#›</a:t>
            </a:fld>
            <a:endParaRPr lang="en-US" altLang="ja-JP"/>
          </a:p>
        </p:txBody>
      </p:sp>
    </p:spTree>
    <p:extLst>
      <p:ext uri="{BB962C8B-B14F-4D97-AF65-F5344CB8AC3E}">
        <p14:creationId xmlns:p14="http://schemas.microsoft.com/office/powerpoint/2010/main" val="15926861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0421276-7347-4EC8-94E1-50663244079A}" type="slidenum">
              <a:rPr lang="en-US" altLang="ja-JP"/>
              <a:pPr>
                <a:defRPr/>
              </a:pPr>
              <a:t>‹#›</a:t>
            </a:fld>
            <a:endParaRPr lang="en-US" altLang="ja-JP"/>
          </a:p>
        </p:txBody>
      </p:sp>
    </p:spTree>
    <p:extLst>
      <p:ext uri="{BB962C8B-B14F-4D97-AF65-F5344CB8AC3E}">
        <p14:creationId xmlns:p14="http://schemas.microsoft.com/office/powerpoint/2010/main" val="3172220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671B1DB-3477-4408-8007-9FB7BE575C0C}" type="slidenum">
              <a:rPr lang="en-US" altLang="ja-JP"/>
              <a:pPr>
                <a:defRPr/>
              </a:pPr>
              <a:t>‹#›</a:t>
            </a:fld>
            <a:endParaRPr lang="en-US" altLang="ja-JP"/>
          </a:p>
        </p:txBody>
      </p:sp>
    </p:spTree>
    <p:extLst>
      <p:ext uri="{BB962C8B-B14F-4D97-AF65-F5344CB8AC3E}">
        <p14:creationId xmlns:p14="http://schemas.microsoft.com/office/powerpoint/2010/main" val="28619092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34200" y="274638"/>
            <a:ext cx="1827213"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447800" y="274638"/>
            <a:ext cx="53340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9ECDC65-24F1-4C1E-A260-DC96D68EC64E}" type="slidenum">
              <a:rPr lang="en-US" altLang="ja-JP"/>
              <a:pPr>
                <a:defRPr/>
              </a:pPr>
              <a:t>‹#›</a:t>
            </a:fld>
            <a:endParaRPr lang="en-US" altLang="ja-JP"/>
          </a:p>
        </p:txBody>
      </p:sp>
    </p:spTree>
    <p:extLst>
      <p:ext uri="{BB962C8B-B14F-4D97-AF65-F5344CB8AC3E}">
        <p14:creationId xmlns:p14="http://schemas.microsoft.com/office/powerpoint/2010/main" val="27437984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p>
        </p:txBody>
      </p:sp>
      <p:sp>
        <p:nvSpPr>
          <p:cNvPr id="291843" name="Rectangle 3"/>
          <p:cNvSpPr>
            <a:spLocks noGrp="1" noChangeArrowheads="1"/>
          </p:cNvSpPr>
          <p:nvPr>
            <p:ph type="ctrTitle"/>
          </p:nvPr>
        </p:nvSpPr>
        <p:spPr>
          <a:xfrm>
            <a:off x="315913" y="466725"/>
            <a:ext cx="6781800" cy="2133600"/>
          </a:xfrm>
        </p:spPr>
        <p:txBody>
          <a:bodyPr/>
          <a:lstStyle>
            <a:lvl1pPr>
              <a:defRPr/>
            </a:lvl1pPr>
          </a:lstStyle>
          <a:p>
            <a:r>
              <a:rPr lang="ja-JP" altLang="en-US"/>
              <a:t>マスタ タイトルの書式設定</a:t>
            </a:r>
          </a:p>
        </p:txBody>
      </p:sp>
      <p:sp>
        <p:nvSpPr>
          <p:cNvPr id="291844" name="Rectangle 4"/>
          <p:cNvSpPr>
            <a:spLocks noGrp="1" noChangeArrowheads="1"/>
          </p:cNvSpPr>
          <p:nvPr>
            <p:ph type="subTitle" idx="1"/>
          </p:nvPr>
        </p:nvSpPr>
        <p:spPr>
          <a:xfrm>
            <a:off x="849313" y="3049588"/>
            <a:ext cx="6248400" cy="2362200"/>
          </a:xfrm>
        </p:spPr>
        <p:txBody>
          <a:bodyPr/>
          <a:lstStyle>
            <a:lvl1pPr marL="0" indent="0" algn="ctr">
              <a:buFont typeface="Wingdings" pitchFamily="2" charset="2"/>
              <a:buNone/>
              <a:defRPr/>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30E4C95A-43A7-4427-A243-1002A937D6CB}" type="slidenum">
              <a:rPr lang="en-US" altLang="ja-JP"/>
              <a:pPr>
                <a:defRPr/>
              </a:pPr>
              <a:t>‹#›</a:t>
            </a:fld>
            <a:endParaRPr lang="en-US" altLang="ja-JP"/>
          </a:p>
        </p:txBody>
      </p:sp>
    </p:spTree>
    <p:extLst>
      <p:ext uri="{BB962C8B-B14F-4D97-AF65-F5344CB8AC3E}">
        <p14:creationId xmlns:p14="http://schemas.microsoft.com/office/powerpoint/2010/main" val="428335926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EA4DA2D3-940D-407B-BFE2-411A19473073}" type="slidenum">
              <a:rPr lang="en-US" altLang="ja-JP"/>
              <a:pPr>
                <a:defRPr/>
              </a:pPr>
              <a:t>‹#›</a:t>
            </a:fld>
            <a:endParaRPr lang="en-US" altLang="ja-JP"/>
          </a:p>
        </p:txBody>
      </p:sp>
    </p:spTree>
    <p:extLst>
      <p:ext uri="{BB962C8B-B14F-4D97-AF65-F5344CB8AC3E}">
        <p14:creationId xmlns:p14="http://schemas.microsoft.com/office/powerpoint/2010/main" val="420604377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7270A8D4-0892-4F05-82B8-C3432CB3BB6D}" type="slidenum">
              <a:rPr lang="en-US" altLang="ja-JP"/>
              <a:pPr>
                <a:defRPr/>
              </a:pPr>
              <a:t>‹#›</a:t>
            </a:fld>
            <a:endParaRPr lang="en-US" altLang="ja-JP"/>
          </a:p>
        </p:txBody>
      </p:sp>
    </p:spTree>
    <p:extLst>
      <p:ext uri="{BB962C8B-B14F-4D97-AF65-F5344CB8AC3E}">
        <p14:creationId xmlns:p14="http://schemas.microsoft.com/office/powerpoint/2010/main" val="403872133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D8537F40-F182-4E12-9DAD-494EA85664BE}" type="slidenum">
              <a:rPr lang="en-US" altLang="ja-JP"/>
              <a:pPr>
                <a:defRPr/>
              </a:pPr>
              <a:t>‹#›</a:t>
            </a:fld>
            <a:endParaRPr lang="en-US" altLang="ja-JP"/>
          </a:p>
        </p:txBody>
      </p:sp>
    </p:spTree>
    <p:extLst>
      <p:ext uri="{BB962C8B-B14F-4D97-AF65-F5344CB8AC3E}">
        <p14:creationId xmlns:p14="http://schemas.microsoft.com/office/powerpoint/2010/main" val="20867945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A0ECBA20-644C-450D-825B-C5192AA3E68F}" type="slidenum">
              <a:rPr lang="en-US" altLang="ja-JP"/>
              <a:pPr>
                <a:defRPr/>
              </a:pPr>
              <a:t>‹#›</a:t>
            </a:fld>
            <a:endParaRPr lang="en-US" altLang="ja-JP"/>
          </a:p>
        </p:txBody>
      </p:sp>
    </p:spTree>
    <p:extLst>
      <p:ext uri="{BB962C8B-B14F-4D97-AF65-F5344CB8AC3E}">
        <p14:creationId xmlns:p14="http://schemas.microsoft.com/office/powerpoint/2010/main" val="4710196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809B5B61-D4E1-40EF-9E15-2B609A358F85}" type="slidenum">
              <a:rPr lang="en-US" altLang="ja-JP"/>
              <a:pPr>
                <a:defRPr/>
              </a:pPr>
              <a:t>‹#›</a:t>
            </a:fld>
            <a:endParaRPr lang="en-US" altLang="ja-JP"/>
          </a:p>
        </p:txBody>
      </p:sp>
    </p:spTree>
    <p:extLst>
      <p:ext uri="{BB962C8B-B14F-4D97-AF65-F5344CB8AC3E}">
        <p14:creationId xmlns:p14="http://schemas.microsoft.com/office/powerpoint/2010/main" val="1393669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5B971A1-6F36-4FE8-916F-53A290525360}" type="slidenum">
              <a:rPr lang="en-US" altLang="ja-JP"/>
              <a:pPr>
                <a:defRPr/>
              </a:pPr>
              <a:t>‹#›</a:t>
            </a:fld>
            <a:endParaRPr lang="en-US" altLang="ja-JP"/>
          </a:p>
        </p:txBody>
      </p:sp>
    </p:spTree>
    <p:extLst>
      <p:ext uri="{BB962C8B-B14F-4D97-AF65-F5344CB8AC3E}">
        <p14:creationId xmlns:p14="http://schemas.microsoft.com/office/powerpoint/2010/main" val="382581919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6D2FED73-60A4-47A7-AE5C-949257F572B6}" type="slidenum">
              <a:rPr lang="en-US" altLang="ja-JP"/>
              <a:pPr>
                <a:defRPr/>
              </a:pPr>
              <a:t>‹#›</a:t>
            </a:fld>
            <a:endParaRPr lang="en-US" altLang="ja-JP"/>
          </a:p>
        </p:txBody>
      </p:sp>
    </p:spTree>
    <p:extLst>
      <p:ext uri="{BB962C8B-B14F-4D97-AF65-F5344CB8AC3E}">
        <p14:creationId xmlns:p14="http://schemas.microsoft.com/office/powerpoint/2010/main" val="298630359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2C8AF140-1DC2-4AB0-89C4-A8F4B2CAB481}" type="slidenum">
              <a:rPr lang="en-US" altLang="ja-JP"/>
              <a:pPr>
                <a:defRPr/>
              </a:pPr>
              <a:t>‹#›</a:t>
            </a:fld>
            <a:endParaRPr lang="en-US" altLang="ja-JP"/>
          </a:p>
        </p:txBody>
      </p:sp>
    </p:spTree>
    <p:extLst>
      <p:ext uri="{BB962C8B-B14F-4D97-AF65-F5344CB8AC3E}">
        <p14:creationId xmlns:p14="http://schemas.microsoft.com/office/powerpoint/2010/main" val="2844557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A83050DD-9E4B-4910-A9AA-A80000A36ACB}" type="slidenum">
              <a:rPr lang="en-US" altLang="ja-JP"/>
              <a:pPr>
                <a:defRPr/>
              </a:pPr>
              <a:t>‹#›</a:t>
            </a:fld>
            <a:endParaRPr lang="en-US" altLang="ja-JP"/>
          </a:p>
        </p:txBody>
      </p:sp>
    </p:spTree>
    <p:extLst>
      <p:ext uri="{BB962C8B-B14F-4D97-AF65-F5344CB8AC3E}">
        <p14:creationId xmlns:p14="http://schemas.microsoft.com/office/powerpoint/2010/main" val="117810700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B3A1B4FA-A7B5-4478-80EF-7DDEB6D33EF4}" type="slidenum">
              <a:rPr lang="en-US" altLang="ja-JP"/>
              <a:pPr>
                <a:defRPr/>
              </a:pPr>
              <a:t>‹#›</a:t>
            </a:fld>
            <a:endParaRPr lang="en-US" altLang="ja-JP"/>
          </a:p>
        </p:txBody>
      </p:sp>
    </p:spTree>
    <p:extLst>
      <p:ext uri="{BB962C8B-B14F-4D97-AF65-F5344CB8AC3E}">
        <p14:creationId xmlns:p14="http://schemas.microsoft.com/office/powerpoint/2010/main" val="192683289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FDCC093D-1E68-4E39-85DF-707E05FF6742}" type="slidenum">
              <a:rPr lang="en-US" altLang="ja-JP"/>
              <a:pPr>
                <a:defRPr/>
              </a:pPr>
              <a:t>‹#›</a:t>
            </a:fld>
            <a:endParaRPr lang="en-US" altLang="ja-JP"/>
          </a:p>
        </p:txBody>
      </p:sp>
    </p:spTree>
    <p:extLst>
      <p:ext uri="{BB962C8B-B14F-4D97-AF65-F5344CB8AC3E}">
        <p14:creationId xmlns:p14="http://schemas.microsoft.com/office/powerpoint/2010/main" val="1716889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3A7A07C2-78E3-4C85-9081-75AB93DD5711}" type="slidenum">
              <a:rPr lang="en-US" altLang="ja-JP"/>
              <a:pPr>
                <a:defRPr/>
              </a:pPr>
              <a:t>‹#›</a:t>
            </a:fld>
            <a:endParaRPr lang="en-US" altLang="ja-JP"/>
          </a:p>
        </p:txBody>
      </p:sp>
    </p:spTree>
    <p:extLst>
      <p:ext uri="{BB962C8B-B14F-4D97-AF65-F5344CB8AC3E}">
        <p14:creationId xmlns:p14="http://schemas.microsoft.com/office/powerpoint/2010/main" val="2844422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F5C44E7C-DC81-4312-B006-8B4EDCD26CDE}" type="slidenum">
              <a:rPr lang="en-US" altLang="ja-JP"/>
              <a:pPr>
                <a:defRPr/>
              </a:pPr>
              <a:t>‹#›</a:t>
            </a:fld>
            <a:endParaRPr lang="en-US" altLang="ja-JP"/>
          </a:p>
        </p:txBody>
      </p:sp>
    </p:spTree>
    <p:extLst>
      <p:ext uri="{BB962C8B-B14F-4D97-AF65-F5344CB8AC3E}">
        <p14:creationId xmlns:p14="http://schemas.microsoft.com/office/powerpoint/2010/main" val="2672207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EC6F34EE-84A4-4431-9188-2B5526BAAAFF}" type="slidenum">
              <a:rPr lang="en-US" altLang="ja-JP"/>
              <a:pPr>
                <a:defRPr/>
              </a:pPr>
              <a:t>‹#›</a:t>
            </a:fld>
            <a:endParaRPr lang="en-US" altLang="ja-JP"/>
          </a:p>
        </p:txBody>
      </p:sp>
    </p:spTree>
    <p:extLst>
      <p:ext uri="{BB962C8B-B14F-4D97-AF65-F5344CB8AC3E}">
        <p14:creationId xmlns:p14="http://schemas.microsoft.com/office/powerpoint/2010/main" val="3711049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C9F8C4A-071A-4423-AFB1-0C518A4887AB}" type="slidenum">
              <a:rPr lang="en-US" altLang="ja-JP"/>
              <a:pPr>
                <a:defRPr/>
              </a:pPr>
              <a:t>‹#›</a:t>
            </a:fld>
            <a:endParaRPr lang="en-US" altLang="ja-JP"/>
          </a:p>
        </p:txBody>
      </p:sp>
    </p:spTree>
    <p:extLst>
      <p:ext uri="{BB962C8B-B14F-4D97-AF65-F5344CB8AC3E}">
        <p14:creationId xmlns:p14="http://schemas.microsoft.com/office/powerpoint/2010/main" val="2941754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E0BC881-940F-452F-BE1B-6CFA4DF59763}" type="slidenum">
              <a:rPr lang="en-US" altLang="ja-JP"/>
              <a:pPr>
                <a:defRPr/>
              </a:pPr>
              <a:t>‹#›</a:t>
            </a:fld>
            <a:endParaRPr lang="en-US" altLang="ja-JP"/>
          </a:p>
        </p:txBody>
      </p:sp>
    </p:spTree>
    <p:extLst>
      <p:ext uri="{BB962C8B-B14F-4D97-AF65-F5344CB8AC3E}">
        <p14:creationId xmlns:p14="http://schemas.microsoft.com/office/powerpoint/2010/main" val="2311730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946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ltLang="ja-JP"/>
          </a:p>
        </p:txBody>
      </p:sp>
      <p:sp>
        <p:nvSpPr>
          <p:cNvPr id="1946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ltLang="ja-JP"/>
          </a:p>
        </p:txBody>
      </p:sp>
      <p:sp>
        <p:nvSpPr>
          <p:cNvPr id="1946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7F1DB80F-F2BC-492F-857F-B40B1821643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806"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rebuchet MS" pitchFamily="34" charset="0"/>
        </a:defRPr>
      </a:lvl2pPr>
      <a:lvl3pPr algn="ctr" rtl="0" eaLnBrk="0" fontAlgn="base" hangingPunct="0">
        <a:spcBef>
          <a:spcPct val="0"/>
        </a:spcBef>
        <a:spcAft>
          <a:spcPct val="0"/>
        </a:spcAft>
        <a:defRPr sz="3600">
          <a:solidFill>
            <a:schemeClr val="tx2"/>
          </a:solidFill>
          <a:latin typeface="Trebuchet MS" pitchFamily="34" charset="0"/>
        </a:defRPr>
      </a:lvl3pPr>
      <a:lvl4pPr algn="ctr" rtl="0" eaLnBrk="0" fontAlgn="base" hangingPunct="0">
        <a:spcBef>
          <a:spcPct val="0"/>
        </a:spcBef>
        <a:spcAft>
          <a:spcPct val="0"/>
        </a:spcAft>
        <a:defRPr sz="3600">
          <a:solidFill>
            <a:schemeClr val="tx2"/>
          </a:solidFill>
          <a:latin typeface="Trebuchet MS" pitchFamily="34" charset="0"/>
        </a:defRPr>
      </a:lvl4pPr>
      <a:lvl5pPr algn="ctr" rtl="0" eaLnBrk="0" fontAlgn="base" hangingPunct="0">
        <a:spcBef>
          <a:spcPct val="0"/>
        </a:spcBef>
        <a:spcAft>
          <a:spcPct val="0"/>
        </a:spcAft>
        <a:defRPr sz="3600">
          <a:solidFill>
            <a:schemeClr val="tx2"/>
          </a:solidFill>
          <a:latin typeface="Trebuchet MS" pitchFamily="34" charset="0"/>
        </a:defRPr>
      </a:lvl5pPr>
      <a:lvl6pPr marL="457200" algn="ctr" rtl="0" fontAlgn="base">
        <a:spcBef>
          <a:spcPct val="0"/>
        </a:spcBef>
        <a:spcAft>
          <a:spcPct val="0"/>
        </a:spcAft>
        <a:defRPr sz="3600">
          <a:solidFill>
            <a:schemeClr val="tx2"/>
          </a:solidFill>
          <a:latin typeface="Trebuchet MS" pitchFamily="34" charset="0"/>
        </a:defRPr>
      </a:lvl6pPr>
      <a:lvl7pPr marL="914400" algn="ctr" rtl="0" fontAlgn="base">
        <a:spcBef>
          <a:spcPct val="0"/>
        </a:spcBef>
        <a:spcAft>
          <a:spcPct val="0"/>
        </a:spcAft>
        <a:defRPr sz="3600">
          <a:solidFill>
            <a:schemeClr val="tx2"/>
          </a:solidFill>
          <a:latin typeface="Trebuchet MS" pitchFamily="34" charset="0"/>
        </a:defRPr>
      </a:lvl7pPr>
      <a:lvl8pPr marL="1371600" algn="ctr" rtl="0" fontAlgn="base">
        <a:spcBef>
          <a:spcPct val="0"/>
        </a:spcBef>
        <a:spcAft>
          <a:spcPct val="0"/>
        </a:spcAft>
        <a:defRPr sz="3600">
          <a:solidFill>
            <a:schemeClr val="tx2"/>
          </a:solidFill>
          <a:latin typeface="Trebuchet MS" pitchFamily="34" charset="0"/>
        </a:defRPr>
      </a:lvl8pPr>
      <a:lvl9pPr marL="1828800" algn="ctr" rtl="0" fontAlgn="base">
        <a:spcBef>
          <a:spcPct val="0"/>
        </a:spcBef>
        <a:spcAft>
          <a:spcPct val="0"/>
        </a:spcAft>
        <a:defRPr sz="3600">
          <a:solidFill>
            <a:schemeClr val="tx2"/>
          </a:solidFill>
          <a:latin typeface="Trebuchet MS"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284413" y="533400"/>
            <a:ext cx="63992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Rectangle 3"/>
          <p:cNvSpPr>
            <a:spLocks noGrp="1" noChangeArrowheads="1"/>
          </p:cNvSpPr>
          <p:nvPr>
            <p:ph type="body" idx="1"/>
          </p:nvPr>
        </p:nvSpPr>
        <p:spPr bwMode="auto">
          <a:xfrm>
            <a:off x="2284413" y="1905000"/>
            <a:ext cx="6399212" cy="422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1508" name="Rectangle 4"/>
          <p:cNvSpPr>
            <a:spLocks noGrp="1" noChangeArrowheads="1"/>
          </p:cNvSpPr>
          <p:nvPr>
            <p:ph type="dt" sz="half" idx="2"/>
          </p:nvPr>
        </p:nvSpPr>
        <p:spPr bwMode="auto">
          <a:xfrm>
            <a:off x="457200" y="6245225"/>
            <a:ext cx="2133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pPr>
              <a:defRPr/>
            </a:pPr>
            <a:endParaRPr lang="en-US" altLang="ja-JP"/>
          </a:p>
        </p:txBody>
      </p:sp>
      <p:sp>
        <p:nvSpPr>
          <p:cNvPr id="21509" name="Rectangle 5"/>
          <p:cNvSpPr>
            <a:spLocks noGrp="1" noChangeArrowheads="1"/>
          </p:cNvSpPr>
          <p:nvPr>
            <p:ph type="ftr" sz="quarter" idx="3"/>
          </p:nvPr>
        </p:nvSpPr>
        <p:spPr bwMode="auto">
          <a:xfrm>
            <a:off x="3124200" y="6245225"/>
            <a:ext cx="2895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pPr>
              <a:defRPr/>
            </a:pPr>
            <a:endParaRPr lang="en-US" altLang="ja-JP"/>
          </a:p>
        </p:txBody>
      </p:sp>
      <p:sp>
        <p:nvSpPr>
          <p:cNvPr id="21510" name="Rectangle 6"/>
          <p:cNvSpPr>
            <a:spLocks noGrp="1" noChangeArrowheads="1"/>
          </p:cNvSpPr>
          <p:nvPr>
            <p:ph type="sldNum" sz="quarter" idx="4"/>
          </p:nvPr>
        </p:nvSpPr>
        <p:spPr bwMode="auto">
          <a:xfrm>
            <a:off x="6553200" y="6245225"/>
            <a:ext cx="2133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pPr>
              <a:defRPr/>
            </a:pPr>
            <a:fld id="{68A3083B-031F-468A-B678-D2C025338BA0}"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807"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Verdana" pitchFamily="34" charset="0"/>
        </a:defRPr>
      </a:lvl2pPr>
      <a:lvl3pPr algn="l" rtl="0" eaLnBrk="0" fontAlgn="base" hangingPunct="0">
        <a:spcBef>
          <a:spcPct val="0"/>
        </a:spcBef>
        <a:spcAft>
          <a:spcPct val="0"/>
        </a:spcAft>
        <a:defRPr sz="3600">
          <a:solidFill>
            <a:schemeClr val="tx2"/>
          </a:solidFill>
          <a:latin typeface="Verdana" pitchFamily="34" charset="0"/>
        </a:defRPr>
      </a:lvl3pPr>
      <a:lvl4pPr algn="l" rtl="0" eaLnBrk="0" fontAlgn="base" hangingPunct="0">
        <a:spcBef>
          <a:spcPct val="0"/>
        </a:spcBef>
        <a:spcAft>
          <a:spcPct val="0"/>
        </a:spcAft>
        <a:defRPr sz="3600">
          <a:solidFill>
            <a:schemeClr val="tx2"/>
          </a:solidFill>
          <a:latin typeface="Verdana" pitchFamily="34" charset="0"/>
        </a:defRPr>
      </a:lvl4pPr>
      <a:lvl5pPr algn="l" rtl="0" eaLnBrk="0" fontAlgn="base" hangingPunct="0">
        <a:spcBef>
          <a:spcPct val="0"/>
        </a:spcBef>
        <a:spcAft>
          <a:spcPct val="0"/>
        </a:spcAft>
        <a:defRPr sz="3600">
          <a:solidFill>
            <a:schemeClr val="tx2"/>
          </a:solidFill>
          <a:latin typeface="Verdana" pitchFamily="34" charset="0"/>
        </a:defRPr>
      </a:lvl5pPr>
      <a:lvl6pPr marL="457200" algn="l" rtl="0" fontAlgn="base">
        <a:spcBef>
          <a:spcPct val="0"/>
        </a:spcBef>
        <a:spcAft>
          <a:spcPct val="0"/>
        </a:spcAft>
        <a:defRPr sz="3600">
          <a:solidFill>
            <a:schemeClr val="tx2"/>
          </a:solidFill>
          <a:latin typeface="Verdana" pitchFamily="34" charset="0"/>
        </a:defRPr>
      </a:lvl6pPr>
      <a:lvl7pPr marL="914400" algn="l" rtl="0" fontAlgn="base">
        <a:spcBef>
          <a:spcPct val="0"/>
        </a:spcBef>
        <a:spcAft>
          <a:spcPct val="0"/>
        </a:spcAft>
        <a:defRPr sz="3600">
          <a:solidFill>
            <a:schemeClr val="tx2"/>
          </a:solidFill>
          <a:latin typeface="Verdana" pitchFamily="34" charset="0"/>
        </a:defRPr>
      </a:lvl7pPr>
      <a:lvl8pPr marL="1371600" algn="l" rtl="0" fontAlgn="base">
        <a:spcBef>
          <a:spcPct val="0"/>
        </a:spcBef>
        <a:spcAft>
          <a:spcPct val="0"/>
        </a:spcAft>
        <a:defRPr sz="3600">
          <a:solidFill>
            <a:schemeClr val="tx2"/>
          </a:solidFill>
          <a:latin typeface="Verdana" pitchFamily="34" charset="0"/>
        </a:defRPr>
      </a:lvl8pPr>
      <a:lvl9pPr marL="1828800" algn="l" rtl="0" fontAlgn="base">
        <a:spcBef>
          <a:spcPct val="0"/>
        </a:spcBef>
        <a:spcAft>
          <a:spcPct val="0"/>
        </a:spcAft>
        <a:defRPr sz="3600">
          <a:solidFill>
            <a:schemeClr val="tx2"/>
          </a:solidFill>
          <a:latin typeface="Verdana"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447800" y="274638"/>
            <a:ext cx="73136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1447800" y="1600200"/>
            <a:ext cx="731361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3556" name="Rectangle 4"/>
          <p:cNvSpPr>
            <a:spLocks noGrp="1" noChangeArrowheads="1"/>
          </p:cNvSpPr>
          <p:nvPr>
            <p:ph type="dt" sz="half" idx="2"/>
          </p:nvPr>
        </p:nvSpPr>
        <p:spPr bwMode="auto">
          <a:xfrm>
            <a:off x="1443038" y="6524625"/>
            <a:ext cx="2133600" cy="333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pPr>
              <a:defRPr/>
            </a:pPr>
            <a:endParaRPr lang="en-US" altLang="ja-JP"/>
          </a:p>
        </p:txBody>
      </p:sp>
      <p:sp>
        <p:nvSpPr>
          <p:cNvPr id="23557" name="Rectangle 5"/>
          <p:cNvSpPr>
            <a:spLocks noGrp="1" noChangeArrowheads="1"/>
          </p:cNvSpPr>
          <p:nvPr>
            <p:ph type="ftr" sz="quarter" idx="3"/>
          </p:nvPr>
        </p:nvSpPr>
        <p:spPr bwMode="auto">
          <a:xfrm>
            <a:off x="3733800" y="6524625"/>
            <a:ext cx="2895600" cy="333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pPr>
              <a:defRPr/>
            </a:pPr>
            <a:endParaRPr lang="en-US" altLang="ja-JP"/>
          </a:p>
        </p:txBody>
      </p:sp>
      <p:sp>
        <p:nvSpPr>
          <p:cNvPr id="23558" name="Rectangle 6"/>
          <p:cNvSpPr>
            <a:spLocks noGrp="1" noChangeArrowheads="1"/>
          </p:cNvSpPr>
          <p:nvPr>
            <p:ph type="sldNum" sz="quarter" idx="4"/>
          </p:nvPr>
        </p:nvSpPr>
        <p:spPr bwMode="auto">
          <a:xfrm>
            <a:off x="6781800" y="6524625"/>
            <a:ext cx="2133600" cy="333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pPr>
              <a:defRPr/>
            </a:pPr>
            <a:fld id="{AA3D4D68-512E-426A-B9AB-D07EFEAEFEF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808"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0818"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p>
        </p:txBody>
      </p:sp>
      <p:sp>
        <p:nvSpPr>
          <p:cNvPr id="4099"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4100"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9082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mn-lt"/>
              </a:defRPr>
            </a:lvl1pPr>
          </a:lstStyle>
          <a:p>
            <a:pPr>
              <a:defRPr/>
            </a:pPr>
            <a:endParaRPr lang="en-US" altLang="ja-JP"/>
          </a:p>
        </p:txBody>
      </p:sp>
      <p:sp>
        <p:nvSpPr>
          <p:cNvPr id="29082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defRPr>
            </a:lvl1pPr>
          </a:lstStyle>
          <a:p>
            <a:pPr>
              <a:defRPr/>
            </a:pPr>
            <a:endParaRPr lang="en-US" altLang="ja-JP"/>
          </a:p>
        </p:txBody>
      </p:sp>
      <p:sp>
        <p:nvSpPr>
          <p:cNvPr id="29082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mn-lt"/>
              </a:defRPr>
            </a:lvl1pPr>
          </a:lstStyle>
          <a:p>
            <a:pPr>
              <a:defRPr/>
            </a:pPr>
            <a:fld id="{2DA13F78-573A-417C-8C36-670D42B6C62B}" type="slidenum">
              <a:rPr lang="en-US" altLang="ja-JP"/>
              <a:pPr>
                <a:defRPr/>
              </a:pPr>
              <a:t>‹#›</a:t>
            </a:fld>
            <a:endParaRPr lang="en-US" altLang="ja-JP"/>
          </a:p>
        </p:txBody>
      </p:sp>
      <p:grpSp>
        <p:nvGrpSpPr>
          <p:cNvPr id="4104" name="Group 8"/>
          <p:cNvGrpSpPr>
            <a:grpSpLocks/>
          </p:cNvGrpSpPr>
          <p:nvPr/>
        </p:nvGrpSpPr>
        <p:grpSpPr bwMode="auto">
          <a:xfrm>
            <a:off x="8153400" y="152400"/>
            <a:ext cx="792163" cy="1295400"/>
            <a:chOff x="5136" y="960"/>
            <a:chExt cx="528" cy="864"/>
          </a:xfrm>
        </p:grpSpPr>
        <p:sp>
          <p:nvSpPr>
            <p:cNvPr id="290825"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290826"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290827" name="Oval 11"/>
            <p:cNvSpPr>
              <a:spLocks noChangeArrowheads="1"/>
            </p:cNvSpPr>
            <p:nvPr/>
          </p:nvSpPr>
          <p:spPr bwMode="auto">
            <a:xfrm>
              <a:off x="5360" y="960"/>
              <a:ext cx="78"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290828" name="Oval 12"/>
            <p:cNvSpPr>
              <a:spLocks noChangeArrowheads="1"/>
            </p:cNvSpPr>
            <p:nvPr/>
          </p:nvSpPr>
          <p:spPr bwMode="auto">
            <a:xfrm>
              <a:off x="5136" y="1072"/>
              <a:ext cx="80" cy="78"/>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290829" name="Oval 13"/>
            <p:cNvSpPr>
              <a:spLocks noChangeArrowheads="1"/>
            </p:cNvSpPr>
            <p:nvPr/>
          </p:nvSpPr>
          <p:spPr bwMode="auto">
            <a:xfrm>
              <a:off x="5248" y="1072"/>
              <a:ext cx="79" cy="78"/>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290830" name="Oval 14"/>
            <p:cNvSpPr>
              <a:spLocks noChangeArrowheads="1"/>
            </p:cNvSpPr>
            <p:nvPr/>
          </p:nvSpPr>
          <p:spPr bwMode="auto">
            <a:xfrm>
              <a:off x="5360" y="1072"/>
              <a:ext cx="78" cy="78"/>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290831" name="Oval 15"/>
            <p:cNvSpPr>
              <a:spLocks noChangeArrowheads="1"/>
            </p:cNvSpPr>
            <p:nvPr/>
          </p:nvSpPr>
          <p:spPr bwMode="auto">
            <a:xfrm>
              <a:off x="5472" y="1072"/>
              <a:ext cx="78" cy="7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90832" name="Oval 16"/>
            <p:cNvSpPr>
              <a:spLocks noChangeArrowheads="1"/>
            </p:cNvSpPr>
            <p:nvPr/>
          </p:nvSpPr>
          <p:spPr bwMode="auto">
            <a:xfrm>
              <a:off x="5136" y="1184"/>
              <a:ext cx="80" cy="78"/>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290833" name="Oval 17"/>
            <p:cNvSpPr>
              <a:spLocks noChangeArrowheads="1"/>
            </p:cNvSpPr>
            <p:nvPr/>
          </p:nvSpPr>
          <p:spPr bwMode="auto">
            <a:xfrm>
              <a:off x="5248" y="1184"/>
              <a:ext cx="79" cy="78"/>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290834" name="Oval 18"/>
            <p:cNvSpPr>
              <a:spLocks noChangeArrowheads="1"/>
            </p:cNvSpPr>
            <p:nvPr/>
          </p:nvSpPr>
          <p:spPr bwMode="auto">
            <a:xfrm>
              <a:off x="5360" y="1184"/>
              <a:ext cx="78" cy="7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90835" name="Oval 19"/>
            <p:cNvSpPr>
              <a:spLocks noChangeArrowheads="1"/>
            </p:cNvSpPr>
            <p:nvPr/>
          </p:nvSpPr>
          <p:spPr bwMode="auto">
            <a:xfrm>
              <a:off x="5472" y="1184"/>
              <a:ext cx="78" cy="7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90836" name="Oval 20"/>
            <p:cNvSpPr>
              <a:spLocks noChangeArrowheads="1"/>
            </p:cNvSpPr>
            <p:nvPr/>
          </p:nvSpPr>
          <p:spPr bwMode="auto">
            <a:xfrm>
              <a:off x="5584" y="1184"/>
              <a:ext cx="80" cy="7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90837"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290838"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90839" name="Oval 23"/>
            <p:cNvSpPr>
              <a:spLocks noChangeArrowheads="1"/>
            </p:cNvSpPr>
            <p:nvPr/>
          </p:nvSpPr>
          <p:spPr bwMode="auto">
            <a:xfrm>
              <a:off x="5360" y="1296"/>
              <a:ext cx="78"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90840" name="Oval 24"/>
            <p:cNvSpPr>
              <a:spLocks noChangeArrowheads="1"/>
            </p:cNvSpPr>
            <p:nvPr/>
          </p:nvSpPr>
          <p:spPr bwMode="auto">
            <a:xfrm>
              <a:off x="5472" y="1296"/>
              <a:ext cx="78"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90841"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90842"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90843" name="Oval 27"/>
            <p:cNvSpPr>
              <a:spLocks noChangeArrowheads="1"/>
            </p:cNvSpPr>
            <p:nvPr/>
          </p:nvSpPr>
          <p:spPr bwMode="auto">
            <a:xfrm>
              <a:off x="5360" y="1408"/>
              <a:ext cx="78"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90844" name="Oval 28"/>
            <p:cNvSpPr>
              <a:spLocks noChangeArrowheads="1"/>
            </p:cNvSpPr>
            <p:nvPr/>
          </p:nvSpPr>
          <p:spPr bwMode="auto">
            <a:xfrm>
              <a:off x="5472" y="1408"/>
              <a:ext cx="78"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90845"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290846"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90847"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90848" name="Oval 32"/>
            <p:cNvSpPr>
              <a:spLocks noChangeArrowheads="1"/>
            </p:cNvSpPr>
            <p:nvPr/>
          </p:nvSpPr>
          <p:spPr bwMode="auto">
            <a:xfrm>
              <a:off x="5360" y="1520"/>
              <a:ext cx="78" cy="79"/>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90849" name="Oval 33"/>
            <p:cNvSpPr>
              <a:spLocks noChangeArrowheads="1"/>
            </p:cNvSpPr>
            <p:nvPr/>
          </p:nvSpPr>
          <p:spPr bwMode="auto">
            <a:xfrm>
              <a:off x="5472" y="1520"/>
              <a:ext cx="78" cy="79"/>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290850" name="Oval 34"/>
            <p:cNvSpPr>
              <a:spLocks noChangeArrowheads="1"/>
            </p:cNvSpPr>
            <p:nvPr/>
          </p:nvSpPr>
          <p:spPr bwMode="auto">
            <a:xfrm>
              <a:off x="5136" y="1632"/>
              <a:ext cx="80" cy="7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90851" name="Oval 35"/>
            <p:cNvSpPr>
              <a:spLocks noChangeArrowheads="1"/>
            </p:cNvSpPr>
            <p:nvPr/>
          </p:nvSpPr>
          <p:spPr bwMode="auto">
            <a:xfrm>
              <a:off x="5248" y="1632"/>
              <a:ext cx="79" cy="7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90852" name="Oval 36"/>
            <p:cNvSpPr>
              <a:spLocks noChangeArrowheads="1"/>
            </p:cNvSpPr>
            <p:nvPr/>
          </p:nvSpPr>
          <p:spPr bwMode="auto">
            <a:xfrm>
              <a:off x="5360" y="1632"/>
              <a:ext cx="78" cy="78"/>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290853" name="Oval 37"/>
            <p:cNvSpPr>
              <a:spLocks noChangeArrowheads="1"/>
            </p:cNvSpPr>
            <p:nvPr/>
          </p:nvSpPr>
          <p:spPr bwMode="auto">
            <a:xfrm>
              <a:off x="5472" y="1632"/>
              <a:ext cx="78" cy="78"/>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290854"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290855" name="Oval 39"/>
            <p:cNvSpPr>
              <a:spLocks noChangeArrowheads="1"/>
            </p:cNvSpPr>
            <p:nvPr/>
          </p:nvSpPr>
          <p:spPr bwMode="auto">
            <a:xfrm>
              <a:off x="5472" y="1744"/>
              <a:ext cx="78" cy="80"/>
            </a:xfrm>
            <a:prstGeom prst="ellipse">
              <a:avLst/>
            </a:prstGeom>
            <a:solidFill>
              <a:schemeClr val="folHlink"/>
            </a:solidFill>
            <a:ln w="9525">
              <a:noFill/>
              <a:round/>
              <a:headEnd/>
              <a:tailEnd/>
            </a:ln>
            <a:effectLst/>
          </p:spPr>
          <p:txBody>
            <a:bodyPr wrap="none" anchor="ctr"/>
            <a:lstStyle/>
            <a:p>
              <a:pPr>
                <a:defRPr/>
              </a:pPr>
              <a:endParaRPr lang="ja-JP" altLang="en-US"/>
            </a:p>
          </p:txBody>
        </p:sp>
      </p:grpSp>
    </p:spTree>
  </p:cSld>
  <p:clrMap bg1="lt1" tx1="dk1" bg2="lt2" tx2="dk2" accent1="accent1" accent2="accent2" accent3="accent3" accent4="accent4" accent5="accent5" accent6="accent6" hlink="hlink" folHlink="folHlink"/>
  <p:sldLayoutIdLst>
    <p:sldLayoutId id="2147483809"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5.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12"/>
          </p:nvPr>
        </p:nvSpPr>
        <p:spPr/>
        <p:txBody>
          <a:bodyPr/>
          <a:lstStyle/>
          <a:p>
            <a:pPr>
              <a:defRPr/>
            </a:pPr>
            <a:fld id="{90AFABCD-3F61-4A85-956A-213C91441E06}" type="slidenum">
              <a:rPr lang="en-US" altLang="ja-JP"/>
              <a:pPr>
                <a:defRPr/>
              </a:pPr>
              <a:t>1</a:t>
            </a:fld>
            <a:endParaRPr lang="en-US" altLang="ja-JP"/>
          </a:p>
        </p:txBody>
      </p:sp>
      <p:sp>
        <p:nvSpPr>
          <p:cNvPr id="9219" name="Rectangle 2"/>
          <p:cNvSpPr>
            <a:spLocks noGrp="1" noChangeArrowheads="1"/>
          </p:cNvSpPr>
          <p:nvPr>
            <p:ph type="ctrTitle"/>
          </p:nvPr>
        </p:nvSpPr>
        <p:spPr>
          <a:xfrm>
            <a:off x="814388" y="620713"/>
            <a:ext cx="5126037" cy="2133600"/>
          </a:xfrm>
        </p:spPr>
        <p:txBody>
          <a:bodyPr/>
          <a:lstStyle/>
          <a:p>
            <a:pPr eaLnBrk="1" hangingPunct="1"/>
            <a:r>
              <a:rPr lang="ja-JP" altLang="en-US" dirty="0" smtClean="0"/>
              <a:t>情報基礎</a:t>
            </a:r>
            <a:r>
              <a:rPr lang="en-US" altLang="ja-JP" dirty="0" smtClean="0"/>
              <a:t>A</a:t>
            </a:r>
            <a:r>
              <a:rPr lang="ja-JP" altLang="en-US" dirty="0" smtClean="0"/>
              <a:t>　第</a:t>
            </a:r>
            <a:r>
              <a:rPr lang="en-US" altLang="ja-JP" dirty="0" smtClean="0"/>
              <a:t>6</a:t>
            </a:r>
            <a:r>
              <a:rPr lang="ja-JP" altLang="en-US" dirty="0"/>
              <a:t>回</a:t>
            </a:r>
            <a:r>
              <a:rPr lang="ja-JP" altLang="en-US" dirty="0" smtClean="0"/>
              <a:t/>
            </a:r>
            <a:br>
              <a:rPr lang="ja-JP" altLang="en-US" dirty="0" smtClean="0"/>
            </a:br>
            <a:r>
              <a:rPr lang="ja-JP" altLang="en-US" dirty="0" smtClean="0"/>
              <a:t>プログラミング入門</a:t>
            </a:r>
            <a:br>
              <a:rPr lang="ja-JP" altLang="en-US" dirty="0" smtClean="0"/>
            </a:br>
            <a:r>
              <a:rPr lang="ja-JP" altLang="en-US" dirty="0" smtClean="0"/>
              <a:t> </a:t>
            </a:r>
            <a:r>
              <a:rPr lang="en-US" altLang="ja-JP" dirty="0" smtClean="0"/>
              <a:t>VBA</a:t>
            </a:r>
            <a:r>
              <a:rPr lang="ja-JP" altLang="en-US" dirty="0" smtClean="0"/>
              <a:t>の基本文法</a:t>
            </a:r>
            <a:r>
              <a:rPr lang="en-US" altLang="ja-JP" dirty="0" smtClean="0"/>
              <a:t>1</a:t>
            </a:r>
            <a:r>
              <a:rPr lang="en-US" altLang="ja-JP" sz="2200" dirty="0" smtClean="0"/>
              <a:t/>
            </a:r>
            <a:br>
              <a:rPr lang="en-US" altLang="ja-JP" sz="2200" dirty="0" smtClean="0"/>
            </a:br>
            <a:r>
              <a:rPr lang="en-US" altLang="ja-JP" sz="2200" dirty="0" smtClean="0"/>
              <a:t>- </a:t>
            </a:r>
            <a:r>
              <a:rPr lang="ja-JP" altLang="en-US" sz="2400" dirty="0" smtClean="0"/>
              <a:t>計算</a:t>
            </a:r>
            <a:r>
              <a:rPr lang="ja-JP" altLang="en-US" sz="2400" dirty="0"/>
              <a:t>の基本構造と</a:t>
            </a:r>
            <a:r>
              <a:rPr lang="ja-JP" altLang="en-US" sz="2400" dirty="0" smtClean="0"/>
              <a:t>プログラミング</a:t>
            </a:r>
            <a:r>
              <a:rPr lang="en-US" altLang="ja-JP" sz="2400" dirty="0" smtClean="0"/>
              <a:t/>
            </a:r>
            <a:br>
              <a:rPr lang="en-US" altLang="ja-JP" sz="2400" dirty="0" smtClean="0"/>
            </a:br>
            <a:r>
              <a:rPr lang="en-US" altLang="ja-JP" sz="2400" dirty="0" smtClean="0"/>
              <a:t>- </a:t>
            </a:r>
            <a:r>
              <a:rPr lang="ja-JP" altLang="en-US" sz="2200" dirty="0" smtClean="0"/>
              <a:t>準備</a:t>
            </a:r>
            <a:r>
              <a:rPr lang="ja-JP" altLang="en-US" sz="2200" dirty="0"/>
              <a:t>・変数・データの入出力</a:t>
            </a:r>
            <a:endParaRPr lang="ja-JP" altLang="en-US" sz="2200" dirty="0" smtClean="0"/>
          </a:p>
        </p:txBody>
      </p:sp>
      <p:sp>
        <p:nvSpPr>
          <p:cNvPr id="9220" name="Rectangle 3"/>
          <p:cNvSpPr>
            <a:spLocks noGrp="1" noChangeArrowheads="1"/>
          </p:cNvSpPr>
          <p:nvPr>
            <p:ph type="subTitle" idx="1"/>
          </p:nvPr>
        </p:nvSpPr>
        <p:spPr>
          <a:xfrm>
            <a:off x="827088" y="3284538"/>
            <a:ext cx="6530975" cy="2971800"/>
          </a:xfrm>
        </p:spPr>
        <p:txBody>
          <a:bodyPr/>
          <a:lstStyle/>
          <a:p>
            <a:pPr eaLnBrk="1" hangingPunct="1"/>
            <a:r>
              <a:rPr lang="ja-JP" altLang="en-US" sz="3900" dirty="0" smtClean="0"/>
              <a:t>徳山　豪</a:t>
            </a:r>
          </a:p>
          <a:p>
            <a:pPr eaLnBrk="1" hangingPunct="1"/>
            <a:endParaRPr lang="ja-JP" altLang="en-US" sz="3900" dirty="0" smtClean="0"/>
          </a:p>
          <a:p>
            <a:pPr eaLnBrk="1" hangingPunct="1"/>
            <a:r>
              <a:rPr lang="ja-JP" altLang="en-US" dirty="0" smtClean="0"/>
              <a:t>東北大学情報科学研究科</a:t>
            </a:r>
          </a:p>
          <a:p>
            <a:pPr eaLnBrk="1" hangingPunct="1"/>
            <a:r>
              <a:rPr lang="ja-JP" altLang="en-US" dirty="0" smtClean="0"/>
              <a:t>システム情報科学専攻</a:t>
            </a:r>
          </a:p>
          <a:p>
            <a:pPr eaLnBrk="1" hangingPunct="1"/>
            <a:r>
              <a:rPr lang="ja-JP" altLang="en-US" dirty="0" smtClean="0"/>
              <a:t>情報システム評価学分野</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5"/>
          <p:cNvSpPr>
            <a:spLocks noGrp="1"/>
          </p:cNvSpPr>
          <p:nvPr>
            <p:ph type="sldNum" sz="quarter" idx="12"/>
          </p:nvPr>
        </p:nvSpPr>
        <p:spPr/>
        <p:txBody>
          <a:bodyPr/>
          <a:lstStyle/>
          <a:p>
            <a:fld id="{29F3B7E9-6A15-40FD-B366-CE47BC40DD8C}" type="slidenum">
              <a:rPr lang="en-US" altLang="ja-JP"/>
              <a:pPr/>
              <a:t>10</a:t>
            </a:fld>
            <a:endParaRPr lang="en-US" altLang="ja-JP"/>
          </a:p>
        </p:txBody>
      </p:sp>
      <p:sp>
        <p:nvSpPr>
          <p:cNvPr id="9218" name="Rectangle 2"/>
          <p:cNvSpPr>
            <a:spLocks noGrp="1" noChangeArrowheads="1"/>
          </p:cNvSpPr>
          <p:nvPr>
            <p:ph type="title"/>
          </p:nvPr>
        </p:nvSpPr>
        <p:spPr/>
        <p:txBody>
          <a:bodyPr/>
          <a:lstStyle/>
          <a:p>
            <a:r>
              <a:rPr lang="ja-JP" altLang="en-US"/>
              <a:t>繰り返し（ループ）</a:t>
            </a:r>
          </a:p>
        </p:txBody>
      </p:sp>
      <p:sp>
        <p:nvSpPr>
          <p:cNvPr id="9219" name="Rectangle 3"/>
          <p:cNvSpPr>
            <a:spLocks noGrp="1" noChangeArrowheads="1"/>
          </p:cNvSpPr>
          <p:nvPr>
            <p:ph type="body" idx="1"/>
          </p:nvPr>
        </p:nvSpPr>
        <p:spPr>
          <a:xfrm>
            <a:off x="539750" y="1989138"/>
            <a:ext cx="8001000" cy="4267200"/>
          </a:xfrm>
        </p:spPr>
        <p:txBody>
          <a:bodyPr/>
          <a:lstStyle/>
          <a:p>
            <a:r>
              <a:rPr lang="en-US" altLang="ja-JP" dirty="0"/>
              <a:t>SUM</a:t>
            </a:r>
            <a:r>
              <a:rPr lang="ja-JP" altLang="en-US" dirty="0"/>
              <a:t>（</a:t>
            </a:r>
            <a:r>
              <a:rPr lang="en-US" altLang="ja-JP" dirty="0" smtClean="0"/>
              <a:t>A2:A101)</a:t>
            </a:r>
            <a:r>
              <a:rPr lang="ja-JP" altLang="en-US" dirty="0"/>
              <a:t>　　</a:t>
            </a:r>
          </a:p>
          <a:p>
            <a:pPr lvl="1"/>
            <a:r>
              <a:rPr lang="ja-JP" altLang="en-US" dirty="0"/>
              <a:t>　決定木だと段数が多い</a:t>
            </a:r>
          </a:p>
          <a:p>
            <a:pPr lvl="1"/>
            <a:r>
              <a:rPr lang="ja-JP" altLang="en-US" dirty="0"/>
              <a:t>　繰り返し構造を用いる</a:t>
            </a:r>
          </a:p>
          <a:p>
            <a:pPr lvl="1"/>
            <a:r>
              <a:rPr lang="ja-JP" altLang="en-US" dirty="0"/>
              <a:t>　繰り返しの制御</a:t>
            </a:r>
          </a:p>
          <a:p>
            <a:pPr lvl="2"/>
            <a:r>
              <a:rPr lang="ja-JP" altLang="en-US" dirty="0"/>
              <a:t>　いつまで繰り返すか？</a:t>
            </a:r>
          </a:p>
          <a:p>
            <a:pPr lvl="1"/>
            <a:r>
              <a:rPr lang="ja-JP" altLang="en-US" dirty="0"/>
              <a:t>　エクセルなら</a:t>
            </a:r>
          </a:p>
          <a:p>
            <a:pPr lvl="2"/>
            <a:r>
              <a:rPr lang="ja-JP" altLang="en-US" dirty="0"/>
              <a:t>　</a:t>
            </a:r>
            <a:r>
              <a:rPr lang="en-US" altLang="ja-JP" dirty="0"/>
              <a:t>A2 </a:t>
            </a:r>
            <a:r>
              <a:rPr lang="ja-JP" altLang="en-US" dirty="0"/>
              <a:t>から</a:t>
            </a:r>
            <a:r>
              <a:rPr lang="en-US" altLang="ja-JP" dirty="0" smtClean="0"/>
              <a:t>A101</a:t>
            </a:r>
            <a:r>
              <a:rPr lang="ja-JP" altLang="en-US" dirty="0" err="1" smtClean="0"/>
              <a:t>まで</a:t>
            </a:r>
            <a:r>
              <a:rPr lang="ja-JP" altLang="en-US" dirty="0"/>
              <a:t>という指定</a:t>
            </a:r>
          </a:p>
          <a:p>
            <a:pPr lvl="1">
              <a:buFont typeface="Wingdings" pitchFamily="2" charset="2"/>
              <a:buNone/>
            </a:pPr>
            <a:endParaRPr lang="en-US" altLang="ja-JP" dirty="0"/>
          </a:p>
        </p:txBody>
      </p:sp>
      <p:grpSp>
        <p:nvGrpSpPr>
          <p:cNvPr id="9227" name="Group 11"/>
          <p:cNvGrpSpPr>
            <a:grpSpLocks/>
          </p:cNvGrpSpPr>
          <p:nvPr/>
        </p:nvGrpSpPr>
        <p:grpSpPr bwMode="auto">
          <a:xfrm>
            <a:off x="5292725" y="2060575"/>
            <a:ext cx="3648075" cy="3400425"/>
            <a:chOff x="3198" y="981"/>
            <a:chExt cx="2298" cy="2142"/>
          </a:xfrm>
        </p:grpSpPr>
        <p:sp>
          <p:nvSpPr>
            <p:cNvPr id="9220" name="Line 4"/>
            <p:cNvSpPr>
              <a:spLocks noChangeShapeType="1"/>
            </p:cNvSpPr>
            <p:nvPr/>
          </p:nvSpPr>
          <p:spPr bwMode="auto">
            <a:xfrm>
              <a:off x="3616" y="1301"/>
              <a:ext cx="0" cy="589"/>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1" name="Rectangle 5"/>
            <p:cNvSpPr>
              <a:spLocks noChangeArrowheads="1"/>
            </p:cNvSpPr>
            <p:nvPr/>
          </p:nvSpPr>
          <p:spPr bwMode="auto">
            <a:xfrm>
              <a:off x="3389" y="1891"/>
              <a:ext cx="1270" cy="499"/>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ja-JP" altLang="en-US" sz="3200"/>
                <a:t>加算回路</a:t>
              </a:r>
            </a:p>
          </p:txBody>
        </p:sp>
        <p:sp>
          <p:nvSpPr>
            <p:cNvPr id="9223" name="Freeform 7"/>
            <p:cNvSpPr>
              <a:spLocks/>
            </p:cNvSpPr>
            <p:nvPr/>
          </p:nvSpPr>
          <p:spPr bwMode="auto">
            <a:xfrm>
              <a:off x="4014" y="1159"/>
              <a:ext cx="1482" cy="1964"/>
            </a:xfrm>
            <a:custGeom>
              <a:avLst/>
              <a:gdLst>
                <a:gd name="T0" fmla="*/ 0 w 1482"/>
                <a:gd name="T1" fmla="*/ 1234 h 1964"/>
                <a:gd name="T2" fmla="*/ 4 w 1482"/>
                <a:gd name="T3" fmla="*/ 1964 h 1964"/>
                <a:gd name="T4" fmla="*/ 1482 w 1482"/>
                <a:gd name="T5" fmla="*/ 1957 h 1964"/>
                <a:gd name="T6" fmla="*/ 1479 w 1482"/>
                <a:gd name="T7" fmla="*/ 3 h 1964"/>
                <a:gd name="T8" fmla="*/ 282 w 1482"/>
                <a:gd name="T9" fmla="*/ 0 h 1964"/>
                <a:gd name="T10" fmla="*/ 288 w 1482"/>
                <a:gd name="T11" fmla="*/ 697 h 1964"/>
              </a:gdLst>
              <a:ahLst/>
              <a:cxnLst>
                <a:cxn ang="0">
                  <a:pos x="T0" y="T1"/>
                </a:cxn>
                <a:cxn ang="0">
                  <a:pos x="T2" y="T3"/>
                </a:cxn>
                <a:cxn ang="0">
                  <a:pos x="T4" y="T5"/>
                </a:cxn>
                <a:cxn ang="0">
                  <a:pos x="T6" y="T7"/>
                </a:cxn>
                <a:cxn ang="0">
                  <a:pos x="T8" y="T9"/>
                </a:cxn>
                <a:cxn ang="0">
                  <a:pos x="T10" y="T11"/>
                </a:cxn>
              </a:cxnLst>
              <a:rect l="0" t="0" r="r" b="b"/>
              <a:pathLst>
                <a:path w="1482" h="1964">
                  <a:moveTo>
                    <a:pt x="0" y="1234"/>
                  </a:moveTo>
                  <a:lnTo>
                    <a:pt x="4" y="1964"/>
                  </a:lnTo>
                  <a:lnTo>
                    <a:pt x="1482" y="1957"/>
                  </a:lnTo>
                  <a:lnTo>
                    <a:pt x="1479" y="3"/>
                  </a:lnTo>
                  <a:lnTo>
                    <a:pt x="282" y="0"/>
                  </a:lnTo>
                  <a:lnTo>
                    <a:pt x="288" y="697"/>
                  </a:lnTo>
                </a:path>
              </a:pathLst>
            </a:custGeom>
            <a:noFill/>
            <a:ln w="50800" cmpd="sng">
              <a:solidFill>
                <a:schemeClr val="tx1"/>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4" name="Text Box 8"/>
            <p:cNvSpPr txBox="1">
              <a:spLocks noChangeArrowheads="1"/>
            </p:cNvSpPr>
            <p:nvPr/>
          </p:nvSpPr>
          <p:spPr bwMode="auto">
            <a:xfrm>
              <a:off x="3198" y="981"/>
              <a:ext cx="907" cy="696"/>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kumimoji="1" lang="en-US" altLang="ja-JP" sz="3200"/>
                <a:t>A</a:t>
              </a:r>
              <a:r>
                <a:rPr kumimoji="1" lang="ja-JP" altLang="en-US" sz="3200"/>
                <a:t>列を読む</a:t>
              </a:r>
            </a:p>
          </p:txBody>
        </p:sp>
        <p:sp>
          <p:nvSpPr>
            <p:cNvPr id="9225" name="Text Box 9"/>
            <p:cNvSpPr txBox="1">
              <a:spLocks noChangeArrowheads="1"/>
            </p:cNvSpPr>
            <p:nvPr/>
          </p:nvSpPr>
          <p:spPr bwMode="auto">
            <a:xfrm>
              <a:off x="4014" y="2523"/>
              <a:ext cx="99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ja-JP" altLang="en-US" sz="2800"/>
                <a:t>暫定解</a:t>
              </a:r>
            </a:p>
          </p:txBody>
        </p:sp>
      </p:grpSp>
    </p:spTree>
    <p:extLst>
      <p:ext uri="{BB962C8B-B14F-4D97-AF65-F5344CB8AC3E}">
        <p14:creationId xmlns:p14="http://schemas.microsoft.com/office/powerpoint/2010/main" val="3660785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611560" y="2276872"/>
            <a:ext cx="7772400" cy="1362075"/>
          </a:xfrm>
        </p:spPr>
        <p:txBody>
          <a:bodyPr/>
          <a:lstStyle/>
          <a:p>
            <a:r>
              <a:rPr lang="ja-JP" altLang="en-US" dirty="0"/>
              <a:t>プログラミング</a:t>
            </a:r>
            <a:r>
              <a:rPr lang="ja-JP" altLang="en-US" dirty="0" smtClean="0"/>
              <a:t>入門：</a:t>
            </a:r>
            <a:r>
              <a:rPr lang="en-US" altLang="ja-JP" dirty="0" smtClean="0"/>
              <a:t/>
            </a:r>
            <a:br>
              <a:rPr lang="en-US" altLang="ja-JP" dirty="0" smtClean="0"/>
            </a:br>
            <a:r>
              <a:rPr lang="ja-JP" altLang="en-US" dirty="0"/>
              <a:t>　</a:t>
            </a:r>
            <a:r>
              <a:rPr lang="en-US" altLang="ja-JP" dirty="0"/>
              <a:t>VBA</a:t>
            </a:r>
            <a:r>
              <a:rPr lang="ja-JP" altLang="en-US" dirty="0"/>
              <a:t>の基本文法</a:t>
            </a:r>
            <a:r>
              <a:rPr lang="en-US" altLang="ja-JP" dirty="0"/>
              <a:t>1</a:t>
            </a:r>
            <a:br>
              <a:rPr lang="en-US" altLang="ja-JP" dirty="0"/>
            </a:b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EA4DA2D3-940D-407B-BFE2-411A19473073}" type="slidenum">
              <a:rPr lang="en-US" altLang="ja-JP" smtClean="0"/>
              <a:pPr>
                <a:defRPr/>
              </a:pPr>
              <a:t>11</a:t>
            </a:fld>
            <a:endParaRPr lang="en-US" altLang="ja-JP"/>
          </a:p>
        </p:txBody>
      </p:sp>
    </p:spTree>
    <p:extLst>
      <p:ext uri="{BB962C8B-B14F-4D97-AF65-F5344CB8AC3E}">
        <p14:creationId xmlns:p14="http://schemas.microsoft.com/office/powerpoint/2010/main" val="2791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5"/>
          <p:cNvSpPr>
            <a:spLocks noGrp="1"/>
          </p:cNvSpPr>
          <p:nvPr>
            <p:ph type="sldNum" sz="quarter" idx="12"/>
          </p:nvPr>
        </p:nvSpPr>
        <p:spPr/>
        <p:txBody>
          <a:bodyPr/>
          <a:lstStyle/>
          <a:p>
            <a:pPr>
              <a:defRPr/>
            </a:pPr>
            <a:fld id="{A27E8B1B-2710-42AE-AC79-F96F53375CE5}" type="slidenum">
              <a:rPr lang="en-US" altLang="ja-JP"/>
              <a:pPr>
                <a:defRPr/>
              </a:pPr>
              <a:t>12</a:t>
            </a:fld>
            <a:endParaRPr lang="en-US" altLang="ja-JP"/>
          </a:p>
        </p:txBody>
      </p:sp>
      <p:sp>
        <p:nvSpPr>
          <p:cNvPr id="10243" name="Rectangle 2"/>
          <p:cNvSpPr>
            <a:spLocks noGrp="1" noChangeArrowheads="1"/>
          </p:cNvSpPr>
          <p:nvPr>
            <p:ph type="title"/>
          </p:nvPr>
        </p:nvSpPr>
        <p:spPr/>
        <p:txBody>
          <a:bodyPr/>
          <a:lstStyle/>
          <a:p>
            <a:pPr eaLnBrk="1" hangingPunct="1"/>
            <a:r>
              <a:rPr lang="ja-JP" altLang="en-US" smtClean="0"/>
              <a:t>実習で用いる</a:t>
            </a:r>
            <a:r>
              <a:rPr lang="en-US" altLang="ja-JP" smtClean="0"/>
              <a:t>VBA</a:t>
            </a:r>
          </a:p>
        </p:txBody>
      </p:sp>
      <p:sp>
        <p:nvSpPr>
          <p:cNvPr id="10244" name="Rectangle 3"/>
          <p:cNvSpPr>
            <a:spLocks noGrp="1" noChangeArrowheads="1"/>
          </p:cNvSpPr>
          <p:nvPr>
            <p:ph type="body" idx="1"/>
          </p:nvPr>
        </p:nvSpPr>
        <p:spPr>
          <a:xfrm>
            <a:off x="468313" y="1628775"/>
            <a:ext cx="8229600" cy="4525963"/>
          </a:xfrm>
        </p:spPr>
        <p:txBody>
          <a:bodyPr/>
          <a:lstStyle/>
          <a:p>
            <a:pPr eaLnBrk="1" hangingPunct="1">
              <a:lnSpc>
                <a:spcPct val="90000"/>
              </a:lnSpc>
            </a:pPr>
            <a:r>
              <a:rPr lang="en-US" altLang="ja-JP" smtClean="0"/>
              <a:t>Visual Basic</a:t>
            </a:r>
            <a:r>
              <a:rPr lang="ja-JP" altLang="en-US" smtClean="0"/>
              <a:t>　言語</a:t>
            </a:r>
          </a:p>
          <a:p>
            <a:pPr lvl="1" eaLnBrk="1" hangingPunct="1">
              <a:lnSpc>
                <a:spcPct val="90000"/>
              </a:lnSpc>
            </a:pPr>
            <a:r>
              <a:rPr lang="en-US" altLang="ja-JP" smtClean="0"/>
              <a:t>Basic</a:t>
            </a:r>
            <a:r>
              <a:rPr lang="ja-JP" altLang="en-US" smtClean="0"/>
              <a:t>　言語の拡張</a:t>
            </a:r>
          </a:p>
          <a:p>
            <a:pPr lvl="1" eaLnBrk="1" hangingPunct="1">
              <a:lnSpc>
                <a:spcPct val="90000"/>
              </a:lnSpc>
            </a:pPr>
            <a:r>
              <a:rPr lang="ja-JP" altLang="en-US" smtClean="0"/>
              <a:t>オブジェクト指向型言語のフレーバーを持つ</a:t>
            </a:r>
          </a:p>
          <a:p>
            <a:pPr eaLnBrk="1" hangingPunct="1">
              <a:lnSpc>
                <a:spcPct val="90000"/>
              </a:lnSpc>
            </a:pPr>
            <a:r>
              <a:rPr lang="en-US" altLang="ja-JP" smtClean="0"/>
              <a:t>VBA (Visual Basic for Application)</a:t>
            </a:r>
          </a:p>
          <a:p>
            <a:pPr lvl="1" eaLnBrk="1" hangingPunct="1">
              <a:lnSpc>
                <a:spcPct val="90000"/>
              </a:lnSpc>
            </a:pPr>
            <a:r>
              <a:rPr lang="ja-JP" altLang="en-US" smtClean="0"/>
              <a:t>エクセルのマクロを記述する</a:t>
            </a:r>
          </a:p>
          <a:p>
            <a:pPr lvl="1" eaLnBrk="1" hangingPunct="1">
              <a:lnSpc>
                <a:spcPct val="90000"/>
              </a:lnSpc>
            </a:pPr>
            <a:r>
              <a:rPr lang="en-US" altLang="ja-JP" smtClean="0"/>
              <a:t>Visual Basic</a:t>
            </a:r>
            <a:r>
              <a:rPr lang="ja-JP" altLang="en-US" smtClean="0"/>
              <a:t>　言語の方言（エクセル地方の）</a:t>
            </a:r>
          </a:p>
          <a:p>
            <a:pPr eaLnBrk="1" hangingPunct="1">
              <a:lnSpc>
                <a:spcPct val="90000"/>
              </a:lnSpc>
            </a:pPr>
            <a:r>
              <a:rPr lang="ja-JP" altLang="en-US" smtClean="0"/>
              <a:t>マクロ</a:t>
            </a:r>
          </a:p>
          <a:p>
            <a:pPr lvl="1" eaLnBrk="1" hangingPunct="1">
              <a:lnSpc>
                <a:spcPct val="90000"/>
              </a:lnSpc>
            </a:pPr>
            <a:r>
              <a:rPr lang="ja-JP" altLang="en-US" smtClean="0"/>
              <a:t>ソフトウエアで用いる特定の一連の作業をプログラムとしてまとめたもの。</a:t>
            </a:r>
          </a:p>
          <a:p>
            <a:pPr lvl="1" eaLnBrk="1" hangingPunct="1">
              <a:lnSpc>
                <a:spcPct val="90000"/>
              </a:lnSpc>
            </a:pPr>
            <a:r>
              <a:rPr lang="ja-JP" altLang="en-US" smtClean="0"/>
              <a:t>ユーザが自分に便利なものを作成する</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5"/>
          <p:cNvSpPr>
            <a:spLocks noGrp="1"/>
          </p:cNvSpPr>
          <p:nvPr>
            <p:ph type="sldNum" sz="quarter" idx="12"/>
          </p:nvPr>
        </p:nvSpPr>
        <p:spPr/>
        <p:txBody>
          <a:bodyPr/>
          <a:lstStyle/>
          <a:p>
            <a:pPr>
              <a:defRPr/>
            </a:pPr>
            <a:fld id="{53383674-AFC3-4C91-B723-C6AA6B28D1C5}" type="slidenum">
              <a:rPr lang="en-US" altLang="ja-JP"/>
              <a:pPr>
                <a:defRPr/>
              </a:pPr>
              <a:t>13</a:t>
            </a:fld>
            <a:endParaRPr lang="en-US" altLang="ja-JP"/>
          </a:p>
        </p:txBody>
      </p:sp>
      <p:sp>
        <p:nvSpPr>
          <p:cNvPr id="11267" name="Rectangle 2"/>
          <p:cNvSpPr>
            <a:spLocks noGrp="1" noChangeArrowheads="1"/>
          </p:cNvSpPr>
          <p:nvPr>
            <p:ph type="title"/>
          </p:nvPr>
        </p:nvSpPr>
        <p:spPr/>
        <p:txBody>
          <a:bodyPr/>
          <a:lstStyle/>
          <a:p>
            <a:pPr eaLnBrk="1" hangingPunct="1"/>
            <a:r>
              <a:rPr lang="ja-JP" altLang="en-US" smtClean="0"/>
              <a:t>実習のプラン</a:t>
            </a:r>
          </a:p>
        </p:txBody>
      </p:sp>
      <p:sp>
        <p:nvSpPr>
          <p:cNvPr id="11268" name="Rectangle 3"/>
          <p:cNvSpPr>
            <a:spLocks noGrp="1" noChangeArrowheads="1"/>
          </p:cNvSpPr>
          <p:nvPr>
            <p:ph type="body" idx="1"/>
          </p:nvPr>
        </p:nvSpPr>
        <p:spPr>
          <a:xfrm>
            <a:off x="468313" y="1557338"/>
            <a:ext cx="8229600" cy="4525962"/>
          </a:xfrm>
        </p:spPr>
        <p:txBody>
          <a:bodyPr/>
          <a:lstStyle/>
          <a:p>
            <a:pPr eaLnBrk="1" hangingPunct="1"/>
            <a:r>
              <a:rPr lang="ja-JP" altLang="en-US" dirty="0" smtClean="0"/>
              <a:t>エクセルのマクロ機能を用いる</a:t>
            </a:r>
          </a:p>
          <a:p>
            <a:pPr eaLnBrk="1" hangingPunct="1"/>
            <a:r>
              <a:rPr lang="ja-JP" altLang="en-US" dirty="0" smtClean="0"/>
              <a:t>マクロの作り方</a:t>
            </a:r>
          </a:p>
          <a:p>
            <a:pPr lvl="1" eaLnBrk="1" hangingPunct="1"/>
            <a:r>
              <a:rPr lang="ja-JP" altLang="en-US" dirty="0" smtClean="0"/>
              <a:t>動作記録による自動生成</a:t>
            </a:r>
          </a:p>
          <a:p>
            <a:pPr lvl="1" eaLnBrk="1" hangingPunct="1"/>
            <a:r>
              <a:rPr lang="ja-JP" altLang="en-US" dirty="0" smtClean="0"/>
              <a:t>プログラミングによる作成</a:t>
            </a:r>
          </a:p>
          <a:p>
            <a:pPr eaLnBrk="1" hangingPunct="1"/>
            <a:r>
              <a:rPr lang="ja-JP" altLang="en-US" dirty="0" smtClean="0"/>
              <a:t>マクロを読む、変更する</a:t>
            </a:r>
          </a:p>
          <a:p>
            <a:pPr eaLnBrk="1" hangingPunct="1"/>
            <a:r>
              <a:rPr lang="ja-JP" altLang="en-US" dirty="0" smtClean="0"/>
              <a:t>マクロを自分で作成する</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40"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72816"/>
            <a:ext cx="3505200" cy="2752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タイトル 1"/>
          <p:cNvSpPr>
            <a:spLocks noGrp="1"/>
          </p:cNvSpPr>
          <p:nvPr>
            <p:ph type="title"/>
          </p:nvPr>
        </p:nvSpPr>
        <p:spPr/>
        <p:txBody>
          <a:bodyPr/>
          <a:lstStyle/>
          <a:p>
            <a:r>
              <a:rPr lang="ja-JP" altLang="en-US" dirty="0" smtClean="0"/>
              <a:t>プログラムを書くための準備</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EA4DA2D3-940D-407B-BFE2-411A19473073}" type="slidenum">
              <a:rPr lang="en-US" altLang="ja-JP" smtClean="0"/>
              <a:pPr>
                <a:defRPr/>
              </a:pPr>
              <a:t>14</a:t>
            </a:fld>
            <a:endParaRPr lang="en-US" altLang="ja-JP"/>
          </a:p>
        </p:txBody>
      </p:sp>
      <p:pic>
        <p:nvPicPr>
          <p:cNvPr id="6963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653482"/>
            <a:ext cx="2695575" cy="461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円/楕円 4"/>
          <p:cNvSpPr/>
          <p:nvPr/>
        </p:nvSpPr>
        <p:spPr bwMode="auto">
          <a:xfrm>
            <a:off x="539552" y="2060848"/>
            <a:ext cx="720080" cy="360039"/>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1" name="円/楕円 10"/>
          <p:cNvSpPr/>
          <p:nvPr/>
        </p:nvSpPr>
        <p:spPr bwMode="auto">
          <a:xfrm>
            <a:off x="4644008" y="5661248"/>
            <a:ext cx="648072" cy="360039"/>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2" name="Text Box 6"/>
          <p:cNvSpPr txBox="1">
            <a:spLocks noChangeArrowheads="1"/>
          </p:cNvSpPr>
          <p:nvPr/>
        </p:nvSpPr>
        <p:spPr bwMode="auto">
          <a:xfrm>
            <a:off x="818158" y="5430104"/>
            <a:ext cx="3448380" cy="461665"/>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r>
              <a:rPr lang="ja-JP" altLang="en-US" sz="2400" dirty="0" smtClean="0">
                <a:latin typeface="Arial" charset="0"/>
              </a:rPr>
              <a:t>「ファイル」→「オプション」</a:t>
            </a:r>
            <a:endParaRPr lang="en-US" altLang="ja-JP" sz="2400" dirty="0">
              <a:latin typeface="Arial" charset="0"/>
            </a:endParaRPr>
          </a:p>
        </p:txBody>
      </p:sp>
    </p:spTree>
    <p:extLst>
      <p:ext uri="{BB962C8B-B14F-4D97-AF65-F5344CB8AC3E}">
        <p14:creationId xmlns:p14="http://schemas.microsoft.com/office/powerpoint/2010/main" val="3554674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963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プログラムを書くための準備</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EA4DA2D3-940D-407B-BFE2-411A19473073}" type="slidenum">
              <a:rPr lang="en-US" altLang="ja-JP" smtClean="0"/>
              <a:pPr>
                <a:defRPr/>
              </a:pPr>
              <a:t>15</a:t>
            </a:fld>
            <a:endParaRPr lang="en-US" altLang="ja-JP"/>
          </a:p>
        </p:txBody>
      </p:sp>
      <p:pic>
        <p:nvPicPr>
          <p:cNvPr id="115714" name="Picture 2" descr="http://brain.cc.kogakuin.ac.jp/~kanamaru/lecture/vba2013/01/2013-01-3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00808"/>
            <a:ext cx="6924675" cy="4267200"/>
          </a:xfrm>
          <a:prstGeom prst="rect">
            <a:avLst/>
          </a:prstGeom>
          <a:noFill/>
          <a:extLst>
            <a:ext uri="{909E8E84-426E-40DD-AFC4-6F175D3DCCD1}">
              <a14:hiddenFill xmlns:a14="http://schemas.microsoft.com/office/drawing/2010/main">
                <a:solidFill>
                  <a:srgbClr val="FFFFFF"/>
                </a:solidFill>
              </a14:hiddenFill>
            </a:ext>
          </a:extLst>
        </p:spPr>
      </p:pic>
      <p:sp>
        <p:nvSpPr>
          <p:cNvPr id="6" name="円/楕円 5"/>
          <p:cNvSpPr/>
          <p:nvPr/>
        </p:nvSpPr>
        <p:spPr bwMode="auto">
          <a:xfrm>
            <a:off x="539553" y="3444988"/>
            <a:ext cx="1656186" cy="467157"/>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7" name="円/楕円 6"/>
          <p:cNvSpPr/>
          <p:nvPr/>
        </p:nvSpPr>
        <p:spPr bwMode="auto">
          <a:xfrm>
            <a:off x="5724131" y="5499373"/>
            <a:ext cx="1008112" cy="321879"/>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8" name="Text Box 6"/>
          <p:cNvSpPr txBox="1">
            <a:spLocks noChangeArrowheads="1"/>
          </p:cNvSpPr>
          <p:nvPr/>
        </p:nvSpPr>
        <p:spPr bwMode="auto">
          <a:xfrm>
            <a:off x="572673" y="6288233"/>
            <a:ext cx="6755375" cy="461665"/>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r>
              <a:rPr lang="ja-JP" altLang="en-US" sz="2400" dirty="0" smtClean="0">
                <a:latin typeface="Arial" charset="0"/>
              </a:rPr>
              <a:t>「リボンのユーザ設定」→「開発」にチェックを入れる</a:t>
            </a:r>
            <a:endParaRPr lang="en-US" altLang="ja-JP" sz="2400" dirty="0">
              <a:latin typeface="Arial" charset="0"/>
            </a:endParaRPr>
          </a:p>
        </p:txBody>
      </p:sp>
    </p:spTree>
    <p:extLst>
      <p:ext uri="{BB962C8B-B14F-4D97-AF65-F5344CB8AC3E}">
        <p14:creationId xmlns:p14="http://schemas.microsoft.com/office/powerpoint/2010/main" val="8291090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457200" y="1484784"/>
            <a:ext cx="8435975"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a:lstStyle>
          <a:p>
            <a:pPr eaLnBrk="1" hangingPunct="1"/>
            <a:r>
              <a:rPr lang="ja-JP" altLang="en-US" sz="2600" kern="0" dirty="0" smtClean="0"/>
              <a:t>マクロウィルス</a:t>
            </a:r>
          </a:p>
          <a:p>
            <a:pPr lvl="1" eaLnBrk="1" hangingPunct="1"/>
            <a:r>
              <a:rPr lang="ja-JP" altLang="en-US" sz="2200" kern="0" dirty="0" smtClean="0"/>
              <a:t>マクロで作成された不正なプログラム</a:t>
            </a:r>
          </a:p>
          <a:p>
            <a:pPr eaLnBrk="1" hangingPunct="1"/>
            <a:r>
              <a:rPr lang="ja-JP" altLang="en-US" sz="2600" kern="0" dirty="0" smtClean="0"/>
              <a:t>マクロが含まれたファイルを開けないようにするため警告</a:t>
            </a:r>
          </a:p>
        </p:txBody>
      </p:sp>
      <p:sp>
        <p:nvSpPr>
          <p:cNvPr id="2" name="タイトル 1"/>
          <p:cNvSpPr>
            <a:spLocks noGrp="1"/>
          </p:cNvSpPr>
          <p:nvPr>
            <p:ph type="title"/>
          </p:nvPr>
        </p:nvSpPr>
        <p:spPr/>
        <p:txBody>
          <a:bodyPr/>
          <a:lstStyle/>
          <a:p>
            <a:r>
              <a:rPr lang="ja-JP" altLang="en-US" dirty="0" smtClean="0"/>
              <a:t>プログラムを書くための準備</a:t>
            </a:r>
            <a:r>
              <a:rPr lang="en-US" altLang="ja-JP" dirty="0" smtClean="0"/>
              <a:t/>
            </a:r>
            <a:br>
              <a:rPr lang="en-US" altLang="ja-JP" dirty="0" smtClean="0"/>
            </a:br>
            <a:r>
              <a:rPr lang="ja-JP" altLang="en-US" dirty="0" smtClean="0"/>
              <a:t>　：セキュリティ設定</a:t>
            </a:r>
            <a:endParaRPr kumimoji="1" lang="ja-JP" altLang="en-US" dirty="0"/>
          </a:p>
        </p:txBody>
      </p:sp>
      <p:sp>
        <p:nvSpPr>
          <p:cNvPr id="4" name="スライド番号プレースホルダー 3"/>
          <p:cNvSpPr>
            <a:spLocks noGrp="1"/>
          </p:cNvSpPr>
          <p:nvPr>
            <p:ph type="sldNum" sz="quarter" idx="12"/>
          </p:nvPr>
        </p:nvSpPr>
        <p:spPr>
          <a:xfrm>
            <a:off x="6553200" y="6428184"/>
            <a:ext cx="2133600" cy="457200"/>
          </a:xfrm>
        </p:spPr>
        <p:txBody>
          <a:bodyPr/>
          <a:lstStyle/>
          <a:p>
            <a:pPr>
              <a:defRPr/>
            </a:pPr>
            <a:fld id="{EA4DA2D3-940D-407B-BFE2-411A19473073}" type="slidenum">
              <a:rPr lang="en-US" altLang="ja-JP" smtClean="0"/>
              <a:pPr>
                <a:defRPr/>
              </a:pPr>
              <a:t>16</a:t>
            </a:fld>
            <a:endParaRPr lang="en-US" altLang="ja-JP"/>
          </a:p>
        </p:txBody>
      </p:sp>
      <p:pic>
        <p:nvPicPr>
          <p:cNvPr id="11674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6" y="2852936"/>
            <a:ext cx="5476516" cy="21703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6745"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7437" y="3770765"/>
            <a:ext cx="5553075" cy="2505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円/楕円 12"/>
          <p:cNvSpPr/>
          <p:nvPr/>
        </p:nvSpPr>
        <p:spPr bwMode="auto">
          <a:xfrm>
            <a:off x="4572000" y="3073641"/>
            <a:ext cx="504056" cy="321879"/>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4" name="円/楕円 13"/>
          <p:cNvSpPr/>
          <p:nvPr/>
        </p:nvSpPr>
        <p:spPr bwMode="auto">
          <a:xfrm>
            <a:off x="971600" y="3721713"/>
            <a:ext cx="1440160" cy="321879"/>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5" name="円/楕円 14"/>
          <p:cNvSpPr/>
          <p:nvPr/>
        </p:nvSpPr>
        <p:spPr bwMode="auto">
          <a:xfrm>
            <a:off x="3610322" y="5558010"/>
            <a:ext cx="1440160" cy="321879"/>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7" name="Text Box 6"/>
          <p:cNvSpPr txBox="1">
            <a:spLocks noChangeArrowheads="1"/>
          </p:cNvSpPr>
          <p:nvPr/>
        </p:nvSpPr>
        <p:spPr bwMode="auto">
          <a:xfrm>
            <a:off x="54372" y="4946392"/>
            <a:ext cx="3573065" cy="1938992"/>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r>
              <a:rPr lang="ja-JP" altLang="en-US" sz="2400" dirty="0" smtClean="0">
                <a:latin typeface="Arial" charset="0"/>
              </a:rPr>
              <a:t>「開発」→「マクロのセキュリティ」→「マクロの設定」→「警告を表示してすべてのマクロを無効にする」をクリック</a:t>
            </a:r>
            <a:endParaRPr lang="en-US" altLang="ja-JP" sz="2400" dirty="0" smtClean="0">
              <a:latin typeface="Arial" charset="0"/>
            </a:endParaRPr>
          </a:p>
        </p:txBody>
      </p:sp>
    </p:spTree>
    <p:extLst>
      <p:ext uri="{BB962C8B-B14F-4D97-AF65-F5344CB8AC3E}">
        <p14:creationId xmlns:p14="http://schemas.microsoft.com/office/powerpoint/2010/main" val="2680563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6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711" y="1412777"/>
            <a:ext cx="6896649" cy="3211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タイトル 1"/>
          <p:cNvSpPr>
            <a:spLocks noGrp="1"/>
          </p:cNvSpPr>
          <p:nvPr>
            <p:ph type="title"/>
          </p:nvPr>
        </p:nvSpPr>
        <p:spPr/>
        <p:txBody>
          <a:bodyPr/>
          <a:lstStyle/>
          <a:p>
            <a:r>
              <a:rPr lang="ja-JP" altLang="en-US" dirty="0" smtClean="0"/>
              <a:t>プログラムを書くための準備</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EA4DA2D3-940D-407B-BFE2-411A19473073}" type="slidenum">
              <a:rPr lang="en-US" altLang="ja-JP" smtClean="0"/>
              <a:pPr>
                <a:defRPr/>
              </a:pPr>
              <a:t>17</a:t>
            </a:fld>
            <a:endParaRPr lang="en-US" altLang="ja-JP"/>
          </a:p>
        </p:txBody>
      </p:sp>
      <p:sp>
        <p:nvSpPr>
          <p:cNvPr id="6" name="円/楕円 5"/>
          <p:cNvSpPr/>
          <p:nvPr/>
        </p:nvSpPr>
        <p:spPr bwMode="auto">
          <a:xfrm>
            <a:off x="6228184" y="1700808"/>
            <a:ext cx="648072" cy="432048"/>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5" name="正方形/長方形 4"/>
          <p:cNvSpPr/>
          <p:nvPr/>
        </p:nvSpPr>
        <p:spPr bwMode="auto">
          <a:xfrm>
            <a:off x="971600" y="2132856"/>
            <a:ext cx="936104" cy="720080"/>
          </a:xfrm>
          <a:prstGeom prst="rect">
            <a:avLst/>
          </a:prstGeom>
          <a:noFill/>
          <a:ln w="762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pic>
        <p:nvPicPr>
          <p:cNvPr id="9" name="Picture 2" descr="http://brain.cc.kogakuin.ac.jp/~kanamaru/lecture/vba2013/01/2013-01-0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9952" y="3690217"/>
            <a:ext cx="3672408" cy="2784707"/>
          </a:xfrm>
          <a:prstGeom prst="rect">
            <a:avLst/>
          </a:prstGeom>
          <a:noFill/>
          <a:extLst>
            <a:ext uri="{909E8E84-426E-40DD-AFC4-6F175D3DCCD1}">
              <a14:hiddenFill xmlns:a14="http://schemas.microsoft.com/office/drawing/2010/main">
                <a:solidFill>
                  <a:srgbClr val="FFFFFF"/>
                </a:solidFill>
              </a14:hiddenFill>
            </a:ext>
          </a:extLst>
        </p:spPr>
      </p:pic>
      <p:sp>
        <p:nvSpPr>
          <p:cNvPr id="10" name="正方形/長方形 9"/>
          <p:cNvSpPr/>
          <p:nvPr/>
        </p:nvSpPr>
        <p:spPr bwMode="auto">
          <a:xfrm>
            <a:off x="4860032" y="5661248"/>
            <a:ext cx="1368152" cy="216024"/>
          </a:xfrm>
          <a:prstGeom prst="rect">
            <a:avLst/>
          </a:prstGeom>
          <a:noFill/>
          <a:ln w="762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1" name="Text Box 6"/>
          <p:cNvSpPr txBox="1">
            <a:spLocks noChangeArrowheads="1"/>
          </p:cNvSpPr>
          <p:nvPr/>
        </p:nvSpPr>
        <p:spPr bwMode="auto">
          <a:xfrm>
            <a:off x="395537" y="4968439"/>
            <a:ext cx="3528392" cy="1200329"/>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r>
              <a:rPr lang="ja-JP" altLang="en-US" sz="2400" dirty="0" smtClean="0">
                <a:latin typeface="Arial" charset="0"/>
              </a:rPr>
              <a:t>「開発」→「</a:t>
            </a:r>
            <a:r>
              <a:rPr lang="en-US" altLang="ja-JP" sz="2400" dirty="0" smtClean="0">
                <a:latin typeface="Arial" charset="0"/>
              </a:rPr>
              <a:t>Visual Basic</a:t>
            </a:r>
            <a:r>
              <a:rPr lang="ja-JP" altLang="en-US" sz="2400" dirty="0" smtClean="0">
                <a:latin typeface="Arial" charset="0"/>
              </a:rPr>
              <a:t>」をクリックし</a:t>
            </a:r>
            <a:r>
              <a:rPr lang="en-US" altLang="ja-JP" sz="2400" dirty="0" smtClean="0">
                <a:latin typeface="Arial" charset="0"/>
              </a:rPr>
              <a:t>Visual Basic</a:t>
            </a:r>
            <a:r>
              <a:rPr lang="ja-JP" altLang="en-US" sz="2400" dirty="0" smtClean="0">
                <a:latin typeface="Arial" charset="0"/>
              </a:rPr>
              <a:t>エディターを起動</a:t>
            </a:r>
            <a:endParaRPr lang="en-US" altLang="ja-JP" sz="2400" dirty="0">
              <a:latin typeface="Arial" charset="0"/>
            </a:endParaRPr>
          </a:p>
        </p:txBody>
      </p:sp>
    </p:spTree>
    <p:extLst>
      <p:ext uri="{BB962C8B-B14F-4D97-AF65-F5344CB8AC3E}">
        <p14:creationId xmlns:p14="http://schemas.microsoft.com/office/powerpoint/2010/main" val="2748553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プログラムを書くための準備</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EA4DA2D3-940D-407B-BFE2-411A19473073}" type="slidenum">
              <a:rPr lang="en-US" altLang="ja-JP" smtClean="0"/>
              <a:pPr>
                <a:defRPr/>
              </a:pPr>
              <a:t>18</a:t>
            </a:fld>
            <a:endParaRPr lang="en-US" altLang="ja-JP"/>
          </a:p>
        </p:txBody>
      </p:sp>
      <p:pic>
        <p:nvPicPr>
          <p:cNvPr id="118788" name="Picture 4" descr="http://brain.cc.kogakuin.ac.jp/~kanamaru/lecture/vba2013/01/2013-01-0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468" y="1988840"/>
            <a:ext cx="4000500" cy="2266951"/>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p:cNvSpPr/>
          <p:nvPr/>
        </p:nvSpPr>
        <p:spPr bwMode="auto">
          <a:xfrm>
            <a:off x="2083668" y="2780928"/>
            <a:ext cx="1512168" cy="341387"/>
          </a:xfrm>
          <a:prstGeom prst="rect">
            <a:avLst/>
          </a:prstGeom>
          <a:noFill/>
          <a:ln w="762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8" name="円/楕円 7"/>
          <p:cNvSpPr/>
          <p:nvPr/>
        </p:nvSpPr>
        <p:spPr bwMode="auto">
          <a:xfrm>
            <a:off x="2083668" y="2132856"/>
            <a:ext cx="576064" cy="334913"/>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pic>
        <p:nvPicPr>
          <p:cNvPr id="118790" name="Picture 6" descr="http://brain.cc.kogakuin.ac.jp/~kanamaru/lecture/vba2013/01/2013-01-0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2008237"/>
            <a:ext cx="3800475" cy="2428875"/>
          </a:xfrm>
          <a:prstGeom prst="rect">
            <a:avLst/>
          </a:prstGeom>
          <a:noFill/>
          <a:extLst>
            <a:ext uri="{909E8E84-426E-40DD-AFC4-6F175D3DCCD1}">
              <a14:hiddenFill xmlns:a14="http://schemas.microsoft.com/office/drawing/2010/main">
                <a:solidFill>
                  <a:srgbClr val="FFFFFF"/>
                </a:solidFill>
              </a14:hiddenFill>
            </a:ext>
          </a:extLst>
        </p:spPr>
      </p:pic>
      <p:sp>
        <p:nvSpPr>
          <p:cNvPr id="10" name="正方形/長方形 9"/>
          <p:cNvSpPr/>
          <p:nvPr/>
        </p:nvSpPr>
        <p:spPr bwMode="auto">
          <a:xfrm>
            <a:off x="4737745" y="3843263"/>
            <a:ext cx="1274415" cy="466751"/>
          </a:xfrm>
          <a:prstGeom prst="rect">
            <a:avLst/>
          </a:prstGeom>
          <a:noFill/>
          <a:ln w="762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1" name="正方形/長方形 10"/>
          <p:cNvSpPr/>
          <p:nvPr/>
        </p:nvSpPr>
        <p:spPr bwMode="auto">
          <a:xfrm>
            <a:off x="6948264" y="3339207"/>
            <a:ext cx="1274415" cy="233376"/>
          </a:xfrm>
          <a:prstGeom prst="rect">
            <a:avLst/>
          </a:prstGeom>
          <a:noFill/>
          <a:ln w="762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3" name="正方形/長方形 12"/>
          <p:cNvSpPr/>
          <p:nvPr/>
        </p:nvSpPr>
        <p:spPr bwMode="auto">
          <a:xfrm>
            <a:off x="734938" y="3547406"/>
            <a:ext cx="1368152" cy="216024"/>
          </a:xfrm>
          <a:prstGeom prst="rect">
            <a:avLst/>
          </a:prstGeom>
          <a:noFill/>
          <a:ln w="762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4" name="Text Box 6"/>
          <p:cNvSpPr txBox="1">
            <a:spLocks noChangeArrowheads="1"/>
          </p:cNvSpPr>
          <p:nvPr/>
        </p:nvSpPr>
        <p:spPr bwMode="auto">
          <a:xfrm>
            <a:off x="395537" y="4968439"/>
            <a:ext cx="3744416" cy="461665"/>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r>
              <a:rPr lang="ja-JP" altLang="en-US" sz="2400" dirty="0" smtClean="0">
                <a:latin typeface="Arial" charset="0"/>
              </a:rPr>
              <a:t>「</a:t>
            </a:r>
            <a:r>
              <a:rPr lang="ja-JP" altLang="en-US" sz="2400" dirty="0">
                <a:latin typeface="Arial" charset="0"/>
              </a:rPr>
              <a:t>挿入</a:t>
            </a:r>
            <a:r>
              <a:rPr lang="ja-JP" altLang="en-US" sz="2400" dirty="0" smtClean="0">
                <a:latin typeface="Arial" charset="0"/>
              </a:rPr>
              <a:t>」→「標準モジュール」</a:t>
            </a:r>
            <a:endParaRPr lang="en-US" altLang="ja-JP" sz="2400" dirty="0">
              <a:latin typeface="Arial" charset="0"/>
            </a:endParaRPr>
          </a:p>
        </p:txBody>
      </p:sp>
      <p:cxnSp>
        <p:nvCxnSpPr>
          <p:cNvPr id="6" name="直線矢印コネクタ 5"/>
          <p:cNvCxnSpPr>
            <a:stCxn id="11" idx="2"/>
          </p:cNvCxnSpPr>
          <p:nvPr/>
        </p:nvCxnSpPr>
        <p:spPr bwMode="auto">
          <a:xfrm flipH="1">
            <a:off x="7446888" y="3572583"/>
            <a:ext cx="138584" cy="139585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 name="テキスト ボックス 8"/>
          <p:cNvSpPr txBox="1"/>
          <p:nvPr/>
        </p:nvSpPr>
        <p:spPr>
          <a:xfrm>
            <a:off x="5130322" y="4968439"/>
            <a:ext cx="3314162" cy="1569660"/>
          </a:xfrm>
          <a:prstGeom prst="rect">
            <a:avLst/>
          </a:prstGeom>
          <a:solidFill>
            <a:schemeClr val="accent6">
              <a:lumMod val="60000"/>
              <a:lumOff val="40000"/>
            </a:schemeClr>
          </a:solidFill>
        </p:spPr>
        <p:txBody>
          <a:bodyPr wrap="square" rtlCol="0">
            <a:spAutoFit/>
          </a:bodyPr>
          <a:lstStyle/>
          <a:p>
            <a:r>
              <a:rPr kumimoji="1" lang="ja-JP" altLang="en-US" sz="2400" dirty="0" smtClean="0">
                <a:solidFill>
                  <a:srgbClr val="FF0000"/>
                </a:solidFill>
              </a:rPr>
              <a:t>「</a:t>
            </a:r>
            <a:r>
              <a:rPr kumimoji="1" lang="en-US" altLang="ja-JP" sz="2400" dirty="0" smtClean="0">
                <a:solidFill>
                  <a:srgbClr val="FF0000"/>
                </a:solidFill>
              </a:rPr>
              <a:t>Option Explicit</a:t>
            </a:r>
            <a:r>
              <a:rPr kumimoji="1" lang="ja-JP" altLang="en-US" sz="2400" dirty="0" smtClean="0">
                <a:solidFill>
                  <a:srgbClr val="FF0000"/>
                </a:solidFill>
              </a:rPr>
              <a:t>」</a:t>
            </a:r>
            <a:r>
              <a:rPr kumimoji="1" lang="ja-JP" altLang="en-US" sz="2400" dirty="0" smtClean="0"/>
              <a:t>が表示されない場合は次スライドの「変数の宣言を強制する」を設定</a:t>
            </a:r>
            <a:endParaRPr kumimoji="1" lang="en-US" altLang="ja-JP" sz="2400" dirty="0" smtClean="0"/>
          </a:p>
        </p:txBody>
      </p:sp>
    </p:spTree>
    <p:extLst>
      <p:ext uri="{BB962C8B-B14F-4D97-AF65-F5344CB8AC3E}">
        <p14:creationId xmlns:p14="http://schemas.microsoft.com/office/powerpoint/2010/main" val="2744028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879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プログラムを書くための準備</a:t>
            </a:r>
            <a:endParaRPr kumimoji="1" lang="ja-JP" altLang="en-US" dirty="0">
              <a:solidFill>
                <a:schemeClr val="tx1"/>
              </a:solidFill>
            </a:endParaRPr>
          </a:p>
        </p:txBody>
      </p:sp>
      <p:sp>
        <p:nvSpPr>
          <p:cNvPr id="4" name="スライド番号プレースホルダー 3"/>
          <p:cNvSpPr>
            <a:spLocks noGrp="1"/>
          </p:cNvSpPr>
          <p:nvPr>
            <p:ph type="sldNum" sz="quarter" idx="12"/>
          </p:nvPr>
        </p:nvSpPr>
        <p:spPr/>
        <p:txBody>
          <a:bodyPr/>
          <a:lstStyle/>
          <a:p>
            <a:pPr>
              <a:defRPr/>
            </a:pPr>
            <a:fld id="{EA4DA2D3-940D-407B-BFE2-411A19473073}" type="slidenum">
              <a:rPr lang="en-US" altLang="ja-JP" smtClean="0"/>
              <a:pPr>
                <a:defRPr/>
              </a:pPr>
              <a:t>19</a:t>
            </a:fld>
            <a:endParaRPr lang="en-US" altLang="ja-JP"/>
          </a:p>
        </p:txBody>
      </p:sp>
      <p:pic>
        <p:nvPicPr>
          <p:cNvPr id="120834" name="Picture 2" descr="http://brain.cc.kogakuin.ac.jp/~kanamaru/lecture/vba2013/01/2013-01-2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1556792"/>
            <a:ext cx="6286500" cy="2190750"/>
          </a:xfrm>
          <a:prstGeom prst="rect">
            <a:avLst/>
          </a:prstGeom>
          <a:noFill/>
          <a:extLst>
            <a:ext uri="{909E8E84-426E-40DD-AFC4-6F175D3DCCD1}">
              <a14:hiddenFill xmlns:a14="http://schemas.microsoft.com/office/drawing/2010/main">
                <a:solidFill>
                  <a:srgbClr val="FFFFFF"/>
                </a:solidFill>
              </a14:hiddenFill>
            </a:ext>
          </a:extLst>
        </p:spPr>
      </p:pic>
      <p:pic>
        <p:nvPicPr>
          <p:cNvPr id="120836" name="Picture 4" descr="http://brain.cc.kogakuin.ac.jp/~kanamaru/lecture/vba2013/01/2013-01-29.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2775" y="3429000"/>
            <a:ext cx="4619625" cy="3133726"/>
          </a:xfrm>
          <a:prstGeom prst="rect">
            <a:avLst/>
          </a:prstGeom>
          <a:noFill/>
          <a:extLst>
            <a:ext uri="{909E8E84-426E-40DD-AFC4-6F175D3DCCD1}">
              <a14:hiddenFill xmlns:a14="http://schemas.microsoft.com/office/drawing/2010/main">
                <a:solidFill>
                  <a:srgbClr val="FFFFFF"/>
                </a:solidFill>
              </a14:hiddenFill>
            </a:ext>
          </a:extLst>
        </p:spPr>
      </p:pic>
      <p:sp>
        <p:nvSpPr>
          <p:cNvPr id="8" name="正方形/長方形 7"/>
          <p:cNvSpPr/>
          <p:nvPr/>
        </p:nvSpPr>
        <p:spPr bwMode="auto">
          <a:xfrm>
            <a:off x="4139952" y="2690440"/>
            <a:ext cx="1944216" cy="216024"/>
          </a:xfrm>
          <a:prstGeom prst="rect">
            <a:avLst/>
          </a:prstGeom>
          <a:noFill/>
          <a:ln w="762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9" name="円/楕円 8"/>
          <p:cNvSpPr/>
          <p:nvPr/>
        </p:nvSpPr>
        <p:spPr bwMode="auto">
          <a:xfrm>
            <a:off x="4139952" y="1699691"/>
            <a:ext cx="576064" cy="334913"/>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0" name="正方形/長方形 9"/>
          <p:cNvSpPr/>
          <p:nvPr/>
        </p:nvSpPr>
        <p:spPr bwMode="auto">
          <a:xfrm>
            <a:off x="3741179" y="4293096"/>
            <a:ext cx="1944216" cy="216024"/>
          </a:xfrm>
          <a:prstGeom prst="rect">
            <a:avLst/>
          </a:prstGeom>
          <a:noFill/>
          <a:ln w="762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1" name="Text Box 6"/>
          <p:cNvSpPr txBox="1">
            <a:spLocks noChangeArrowheads="1"/>
          </p:cNvSpPr>
          <p:nvPr/>
        </p:nvSpPr>
        <p:spPr bwMode="auto">
          <a:xfrm>
            <a:off x="127397" y="4509120"/>
            <a:ext cx="3292475" cy="1200329"/>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r>
              <a:rPr lang="ja-JP" altLang="en-US" sz="2400" dirty="0" smtClean="0">
                <a:latin typeface="Arial" charset="0"/>
              </a:rPr>
              <a:t>「ルール」→「オプション」→「変数の宣言を強制する」にチェックを入れる</a:t>
            </a:r>
            <a:endParaRPr lang="en-US" altLang="ja-JP" sz="2400" dirty="0">
              <a:latin typeface="Arial" charset="0"/>
            </a:endParaRPr>
          </a:p>
        </p:txBody>
      </p:sp>
    </p:spTree>
    <p:extLst>
      <p:ext uri="{BB962C8B-B14F-4D97-AF65-F5344CB8AC3E}">
        <p14:creationId xmlns:p14="http://schemas.microsoft.com/office/powerpoint/2010/main" val="2061347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08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611560" y="2276872"/>
            <a:ext cx="7772400" cy="1362075"/>
          </a:xfrm>
        </p:spPr>
        <p:txBody>
          <a:bodyPr/>
          <a:lstStyle/>
          <a:p>
            <a:r>
              <a:rPr lang="ja-JP" altLang="en-US" dirty="0"/>
              <a:t>プログラミング</a:t>
            </a:r>
            <a:r>
              <a:rPr lang="ja-JP" altLang="en-US" dirty="0" smtClean="0"/>
              <a:t>入門：</a:t>
            </a:r>
            <a:r>
              <a:rPr lang="en-US" altLang="ja-JP" dirty="0" smtClean="0"/>
              <a:t/>
            </a:r>
            <a:br>
              <a:rPr lang="en-US" altLang="ja-JP" dirty="0" smtClean="0"/>
            </a:br>
            <a:r>
              <a:rPr lang="ja-JP" altLang="en-US" dirty="0"/>
              <a:t>　</a:t>
            </a:r>
            <a:r>
              <a:rPr lang="ja-JP" altLang="en-US" dirty="0" smtClean="0"/>
              <a:t>計算</a:t>
            </a:r>
            <a:r>
              <a:rPr lang="ja-JP" altLang="en-US" dirty="0"/>
              <a:t>の基本構造とプログラミング</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EA4DA2D3-940D-407B-BFE2-411A19473073}" type="slidenum">
              <a:rPr lang="en-US" altLang="ja-JP" smtClean="0"/>
              <a:pPr>
                <a:defRPr/>
              </a:pPr>
              <a:t>2</a:t>
            </a:fld>
            <a:endParaRPr lang="en-US" altLang="ja-JP"/>
          </a:p>
        </p:txBody>
      </p:sp>
    </p:spTree>
    <p:extLst>
      <p:ext uri="{BB962C8B-B14F-4D97-AF65-F5344CB8AC3E}">
        <p14:creationId xmlns:p14="http://schemas.microsoft.com/office/powerpoint/2010/main" val="33171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 5"/>
          <p:cNvSpPr>
            <a:spLocks noGrp="1"/>
          </p:cNvSpPr>
          <p:nvPr>
            <p:ph type="sldNum" sz="quarter" idx="12"/>
          </p:nvPr>
        </p:nvSpPr>
        <p:spPr/>
        <p:txBody>
          <a:bodyPr/>
          <a:lstStyle/>
          <a:p>
            <a:pPr>
              <a:defRPr/>
            </a:pPr>
            <a:fld id="{F71ACC86-AE1F-4157-8ACD-96D26357BB4F}" type="slidenum">
              <a:rPr lang="en-US" altLang="ja-JP"/>
              <a:pPr>
                <a:defRPr/>
              </a:pPr>
              <a:t>20</a:t>
            </a:fld>
            <a:endParaRPr lang="en-US" altLang="ja-JP"/>
          </a:p>
        </p:txBody>
      </p:sp>
      <p:sp>
        <p:nvSpPr>
          <p:cNvPr id="16387" name="Rectangle 2"/>
          <p:cNvSpPr>
            <a:spLocks noGrp="1" noChangeArrowheads="1"/>
          </p:cNvSpPr>
          <p:nvPr>
            <p:ph type="title"/>
          </p:nvPr>
        </p:nvSpPr>
        <p:spPr/>
        <p:txBody>
          <a:bodyPr/>
          <a:lstStyle/>
          <a:p>
            <a:pPr eaLnBrk="1" hangingPunct="1"/>
            <a:r>
              <a:rPr lang="ja-JP" altLang="en-US" smtClean="0"/>
              <a:t>もっとも簡単なプログラム </a:t>
            </a:r>
            <a:br>
              <a:rPr lang="ja-JP" altLang="en-US" smtClean="0"/>
            </a:br>
            <a:r>
              <a:rPr lang="ja-JP" altLang="en-US" smtClean="0"/>
              <a:t>　　メッセージ出力　：　 </a:t>
            </a:r>
            <a:r>
              <a:rPr lang="en-US" altLang="ja-JP" smtClean="0">
                <a:latin typeface="Times New Roman" pitchFamily="18" charset="0"/>
              </a:rPr>
              <a:t>MsgBox</a:t>
            </a:r>
          </a:p>
        </p:txBody>
      </p:sp>
      <p:sp>
        <p:nvSpPr>
          <p:cNvPr id="16388" name="Rectangle 3"/>
          <p:cNvSpPr>
            <a:spLocks noGrp="1" noChangeArrowheads="1"/>
          </p:cNvSpPr>
          <p:nvPr>
            <p:ph type="body" idx="1"/>
          </p:nvPr>
        </p:nvSpPr>
        <p:spPr>
          <a:xfrm>
            <a:off x="457201" y="1719263"/>
            <a:ext cx="4114799" cy="1989757"/>
          </a:xfrm>
          <a:ln>
            <a:solidFill>
              <a:schemeClr val="tx1"/>
            </a:solidFill>
            <a:miter lim="800000"/>
            <a:headEnd/>
            <a:tailEnd/>
          </a:ln>
        </p:spPr>
        <p:txBody>
          <a:bodyPr/>
          <a:lstStyle/>
          <a:p>
            <a:pPr eaLnBrk="1" hangingPunct="1">
              <a:buFont typeface="Wingdings" pitchFamily="2" charset="2"/>
              <a:buNone/>
            </a:pPr>
            <a:r>
              <a:rPr lang="en-US" altLang="ja-JP" sz="2800" dirty="0" smtClean="0">
                <a:solidFill>
                  <a:schemeClr val="accent2"/>
                </a:solidFill>
                <a:latin typeface="Times New Roman" pitchFamily="18" charset="0"/>
              </a:rPr>
              <a:t>Sub </a:t>
            </a:r>
            <a:r>
              <a:rPr lang="en-US" altLang="ja-JP" sz="2800" dirty="0" smtClean="0">
                <a:latin typeface="Times New Roman" pitchFamily="18" charset="0"/>
              </a:rPr>
              <a:t> myprogram1()</a:t>
            </a:r>
          </a:p>
          <a:p>
            <a:pPr eaLnBrk="1" hangingPunct="1">
              <a:buFont typeface="Wingdings" pitchFamily="2" charset="2"/>
              <a:buNone/>
            </a:pPr>
            <a:r>
              <a:rPr lang="en-US" altLang="ja-JP" sz="2800" dirty="0" smtClean="0">
                <a:latin typeface="Times New Roman" pitchFamily="18" charset="0"/>
              </a:rPr>
              <a:t>	</a:t>
            </a:r>
            <a:r>
              <a:rPr lang="en-US" altLang="ja-JP" sz="2800" dirty="0" err="1" smtClean="0">
                <a:latin typeface="Times New Roman" pitchFamily="18" charset="0"/>
              </a:rPr>
              <a:t>MsgBox</a:t>
            </a:r>
            <a:r>
              <a:rPr lang="en-US" altLang="ja-JP" sz="2800" dirty="0" smtClean="0">
                <a:latin typeface="Times New Roman" pitchFamily="18" charset="0"/>
              </a:rPr>
              <a:t> </a:t>
            </a:r>
            <a:r>
              <a:rPr lang="ja-JP" altLang="en-US" sz="2800" dirty="0" smtClean="0">
                <a:latin typeface="Times New Roman" pitchFamily="18" charset="0"/>
              </a:rPr>
              <a:t>　“こんにちは”</a:t>
            </a:r>
          </a:p>
          <a:p>
            <a:pPr eaLnBrk="1" hangingPunct="1">
              <a:buFont typeface="Wingdings" pitchFamily="2" charset="2"/>
              <a:buNone/>
            </a:pPr>
            <a:r>
              <a:rPr lang="en-US" altLang="ja-JP" sz="2800" dirty="0" smtClean="0">
                <a:solidFill>
                  <a:schemeClr val="accent2"/>
                </a:solidFill>
                <a:latin typeface="Times New Roman" pitchFamily="18" charset="0"/>
              </a:rPr>
              <a:t>End Sub</a:t>
            </a:r>
          </a:p>
          <a:p>
            <a:pPr eaLnBrk="1" hangingPunct="1">
              <a:buFont typeface="Wingdings" pitchFamily="2" charset="2"/>
              <a:buNone/>
            </a:pPr>
            <a:endParaRPr lang="en-US" altLang="ja-JP" sz="2800" dirty="0" smtClean="0">
              <a:solidFill>
                <a:schemeClr val="accent2"/>
              </a:solidFill>
              <a:latin typeface="Times New Roman" pitchFamily="18" charset="0"/>
            </a:endParaRPr>
          </a:p>
        </p:txBody>
      </p:sp>
      <p:sp>
        <p:nvSpPr>
          <p:cNvPr id="16389" name="Text Box 4"/>
          <p:cNvSpPr txBox="1">
            <a:spLocks noChangeArrowheads="1"/>
          </p:cNvSpPr>
          <p:nvPr/>
        </p:nvSpPr>
        <p:spPr bwMode="auto">
          <a:xfrm>
            <a:off x="4067175" y="4437063"/>
            <a:ext cx="44656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spcBef>
                <a:spcPct val="50000"/>
              </a:spcBef>
            </a:pPr>
            <a:endParaRPr lang="ja-JP" altLang="ja-JP"/>
          </a:p>
        </p:txBody>
      </p:sp>
      <p:sp>
        <p:nvSpPr>
          <p:cNvPr id="16390" name="Rectangle 5"/>
          <p:cNvSpPr>
            <a:spLocks noChangeArrowheads="1"/>
          </p:cNvSpPr>
          <p:nvPr/>
        </p:nvSpPr>
        <p:spPr bwMode="auto">
          <a:xfrm>
            <a:off x="467544" y="4796458"/>
            <a:ext cx="4105275" cy="863600"/>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algn="ctr" eaLnBrk="1" hangingPunct="1">
              <a:spcBef>
                <a:spcPct val="20000"/>
              </a:spcBef>
              <a:buClr>
                <a:schemeClr val="tx2"/>
              </a:buClr>
              <a:buSzPct val="70000"/>
              <a:buFont typeface="Wingdings" pitchFamily="2" charset="2"/>
              <a:buNone/>
            </a:pPr>
            <a:r>
              <a:rPr kumimoji="1" lang="en-US" altLang="ja-JP" sz="2800">
                <a:solidFill>
                  <a:srgbClr val="FF0000"/>
                </a:solidFill>
              </a:rPr>
              <a:t>Msgbox “           ”</a:t>
            </a:r>
            <a:endParaRPr lang="en-US" altLang="ja-JP" sz="2800">
              <a:solidFill>
                <a:srgbClr val="FF0000"/>
              </a:solidFill>
            </a:endParaRPr>
          </a:p>
        </p:txBody>
      </p:sp>
      <p:sp>
        <p:nvSpPr>
          <p:cNvPr id="16391" name="Rectangle 6"/>
          <p:cNvSpPr>
            <a:spLocks noChangeArrowheads="1"/>
          </p:cNvSpPr>
          <p:nvPr/>
        </p:nvSpPr>
        <p:spPr bwMode="auto">
          <a:xfrm>
            <a:off x="365125" y="3979863"/>
            <a:ext cx="45672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spcBef>
                <a:spcPct val="50000"/>
              </a:spcBef>
            </a:pPr>
            <a:r>
              <a:rPr kumimoji="1" lang="ja-JP" altLang="en-US" sz="2400" dirty="0">
                <a:solidFill>
                  <a:srgbClr val="FF0000"/>
                </a:solidFill>
              </a:rPr>
              <a:t>メッセージボックスに書き出す機能</a:t>
            </a:r>
          </a:p>
        </p:txBody>
      </p:sp>
      <p:sp>
        <p:nvSpPr>
          <p:cNvPr id="16392" name="Rectangle 7"/>
          <p:cNvSpPr>
            <a:spLocks noChangeArrowheads="1"/>
          </p:cNvSpPr>
          <p:nvPr/>
        </p:nvSpPr>
        <p:spPr bwMode="auto">
          <a:xfrm>
            <a:off x="2699569" y="5156820"/>
            <a:ext cx="936625" cy="28892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16393" name="Line 8"/>
          <p:cNvSpPr>
            <a:spLocks noChangeShapeType="1"/>
          </p:cNvSpPr>
          <p:nvPr/>
        </p:nvSpPr>
        <p:spPr bwMode="auto">
          <a:xfrm>
            <a:off x="3347269" y="5445744"/>
            <a:ext cx="288925" cy="71955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394" name="Text Box 9"/>
          <p:cNvSpPr txBox="1">
            <a:spLocks noChangeArrowheads="1"/>
          </p:cNvSpPr>
          <p:nvPr/>
        </p:nvSpPr>
        <p:spPr bwMode="auto">
          <a:xfrm>
            <a:off x="1757388" y="6165304"/>
            <a:ext cx="3757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r>
              <a:rPr lang="ja-JP" altLang="en-US" sz="2400"/>
              <a:t>出力したいメッセージを記述</a:t>
            </a:r>
          </a:p>
        </p:txBody>
      </p:sp>
      <p:pic>
        <p:nvPicPr>
          <p:cNvPr id="11" name="Picture 2" descr="http://brain.cc.kogakuin.ac.jp/~kanamaru/lecture/vba2013/01/2013-01-09.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462" y="2420888"/>
            <a:ext cx="4466050" cy="121445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http://brain.cc.kogakuin.ac.jp/~kanamaru/lecture/vba2013/01/2013-01-1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0964" y="4003675"/>
            <a:ext cx="2038350" cy="1600200"/>
          </a:xfrm>
          <a:prstGeom prst="rect">
            <a:avLst/>
          </a:prstGeom>
          <a:noFill/>
          <a:extLst>
            <a:ext uri="{909E8E84-426E-40DD-AFC4-6F175D3DCCD1}">
              <a14:hiddenFill xmlns:a14="http://schemas.microsoft.com/office/drawing/2010/main">
                <a:solidFill>
                  <a:srgbClr val="FFFFFF"/>
                </a:solidFill>
              </a14:hiddenFill>
            </a:ext>
          </a:extLst>
        </p:spPr>
      </p:pic>
      <p:sp>
        <p:nvSpPr>
          <p:cNvPr id="13" name="円/楕円 12"/>
          <p:cNvSpPr/>
          <p:nvPr/>
        </p:nvSpPr>
        <p:spPr bwMode="auto">
          <a:xfrm>
            <a:off x="6976881" y="2860657"/>
            <a:ext cx="576064" cy="334913"/>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スライド番号プレースホルダ 5"/>
          <p:cNvSpPr>
            <a:spLocks noGrp="1"/>
          </p:cNvSpPr>
          <p:nvPr>
            <p:ph type="sldNum" sz="quarter" idx="12"/>
          </p:nvPr>
        </p:nvSpPr>
        <p:spPr/>
        <p:txBody>
          <a:bodyPr/>
          <a:lstStyle/>
          <a:p>
            <a:pPr>
              <a:defRPr/>
            </a:pPr>
            <a:fld id="{68245383-0203-47D9-919E-5CF314E1D67C}" type="slidenum">
              <a:rPr lang="en-US" altLang="ja-JP"/>
              <a:pPr>
                <a:defRPr/>
              </a:pPr>
              <a:t>21</a:t>
            </a:fld>
            <a:endParaRPr lang="en-US" altLang="ja-JP"/>
          </a:p>
        </p:txBody>
      </p:sp>
      <p:sp>
        <p:nvSpPr>
          <p:cNvPr id="17411" name="Rectangle 12"/>
          <p:cNvSpPr>
            <a:spLocks noChangeArrowheads="1"/>
          </p:cNvSpPr>
          <p:nvPr/>
        </p:nvSpPr>
        <p:spPr bwMode="auto">
          <a:xfrm>
            <a:off x="827088" y="3068638"/>
            <a:ext cx="5545137" cy="1296987"/>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17412" name="Rectangle 2"/>
          <p:cNvSpPr>
            <a:spLocks noGrp="1" noChangeArrowheads="1"/>
          </p:cNvSpPr>
          <p:nvPr>
            <p:ph type="title"/>
          </p:nvPr>
        </p:nvSpPr>
        <p:spPr/>
        <p:txBody>
          <a:bodyPr/>
          <a:lstStyle/>
          <a:p>
            <a:pPr eaLnBrk="1" hangingPunct="1"/>
            <a:r>
              <a:rPr lang="ja-JP" altLang="en-US" smtClean="0"/>
              <a:t>もっとも簡単なプログラム </a:t>
            </a:r>
            <a:br>
              <a:rPr lang="ja-JP" altLang="en-US" smtClean="0"/>
            </a:br>
            <a:r>
              <a:rPr lang="ja-JP" altLang="en-US" smtClean="0"/>
              <a:t>　　メッセージ出力</a:t>
            </a:r>
          </a:p>
        </p:txBody>
      </p:sp>
      <p:sp>
        <p:nvSpPr>
          <p:cNvPr id="17413" name="Text Box 4"/>
          <p:cNvSpPr txBox="1">
            <a:spLocks noChangeArrowheads="1"/>
          </p:cNvSpPr>
          <p:nvPr/>
        </p:nvSpPr>
        <p:spPr bwMode="auto">
          <a:xfrm>
            <a:off x="4284663" y="5084763"/>
            <a:ext cx="44656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spcBef>
                <a:spcPct val="50000"/>
              </a:spcBef>
            </a:pPr>
            <a:endParaRPr lang="ja-JP" altLang="ja-JP"/>
          </a:p>
        </p:txBody>
      </p:sp>
      <p:sp>
        <p:nvSpPr>
          <p:cNvPr id="17414" name="Rectangle 10"/>
          <p:cNvSpPr>
            <a:spLocks noChangeArrowheads="1"/>
          </p:cNvSpPr>
          <p:nvPr/>
        </p:nvSpPr>
        <p:spPr bwMode="auto">
          <a:xfrm>
            <a:off x="684213" y="2133600"/>
            <a:ext cx="935037" cy="50323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17415" name="Rectangle 11"/>
          <p:cNvSpPr>
            <a:spLocks noChangeArrowheads="1"/>
          </p:cNvSpPr>
          <p:nvPr/>
        </p:nvSpPr>
        <p:spPr bwMode="auto">
          <a:xfrm>
            <a:off x="684213" y="4797425"/>
            <a:ext cx="1655762" cy="50323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17416" name="Rectangle 15"/>
          <p:cNvSpPr>
            <a:spLocks noChangeArrowheads="1"/>
          </p:cNvSpPr>
          <p:nvPr/>
        </p:nvSpPr>
        <p:spPr bwMode="auto">
          <a:xfrm>
            <a:off x="3132138" y="1557338"/>
            <a:ext cx="36210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r>
              <a:rPr kumimoji="1" lang="ja-JP" altLang="en-US">
                <a:solidFill>
                  <a:srgbClr val="FF0000"/>
                </a:solidFill>
              </a:rPr>
              <a:t>プログラム名（自分で名前を付ける）</a:t>
            </a:r>
          </a:p>
        </p:txBody>
      </p:sp>
      <p:sp>
        <p:nvSpPr>
          <p:cNvPr id="17417" name="Line 17"/>
          <p:cNvSpPr>
            <a:spLocks noChangeShapeType="1"/>
          </p:cNvSpPr>
          <p:nvPr/>
        </p:nvSpPr>
        <p:spPr bwMode="auto">
          <a:xfrm>
            <a:off x="1835150" y="4076700"/>
            <a:ext cx="865188"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7418" name="Line 18"/>
          <p:cNvSpPr>
            <a:spLocks noChangeShapeType="1"/>
          </p:cNvSpPr>
          <p:nvPr/>
        </p:nvSpPr>
        <p:spPr bwMode="auto">
          <a:xfrm flipV="1">
            <a:off x="2700338" y="1773238"/>
            <a:ext cx="43180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7419" name="Rectangle 3"/>
          <p:cNvSpPr>
            <a:spLocks noGrp="1" noChangeArrowheads="1"/>
          </p:cNvSpPr>
          <p:nvPr>
            <p:ph type="body" idx="1"/>
          </p:nvPr>
        </p:nvSpPr>
        <p:spPr>
          <a:xfrm>
            <a:off x="468313" y="2060575"/>
            <a:ext cx="8280400" cy="3455988"/>
          </a:xfrm>
          <a:ln>
            <a:solidFill>
              <a:schemeClr val="tx1"/>
            </a:solidFill>
            <a:miter lim="800000"/>
            <a:headEnd/>
            <a:tailEnd/>
          </a:ln>
        </p:spPr>
        <p:txBody>
          <a:bodyPr/>
          <a:lstStyle/>
          <a:p>
            <a:pPr eaLnBrk="1" hangingPunct="1">
              <a:buFont typeface="Wingdings" pitchFamily="2" charset="2"/>
              <a:buNone/>
            </a:pPr>
            <a:r>
              <a:rPr lang="ja-JP" altLang="en-US" smtClean="0">
                <a:solidFill>
                  <a:schemeClr val="accent2"/>
                </a:solidFill>
                <a:latin typeface="Times New Roman" pitchFamily="18" charset="0"/>
              </a:rPr>
              <a:t>　</a:t>
            </a:r>
            <a:r>
              <a:rPr lang="en-US" altLang="ja-JP" smtClean="0">
                <a:solidFill>
                  <a:schemeClr val="accent2"/>
                </a:solidFill>
                <a:latin typeface="Times New Roman" pitchFamily="18" charset="0"/>
              </a:rPr>
              <a:t>Sub </a:t>
            </a:r>
            <a:r>
              <a:rPr lang="en-US" altLang="ja-JP" smtClean="0">
                <a:latin typeface="Times New Roman" pitchFamily="18" charset="0"/>
              </a:rPr>
              <a:t> myprogram1()</a:t>
            </a:r>
          </a:p>
          <a:p>
            <a:pPr eaLnBrk="1" hangingPunct="1">
              <a:buFont typeface="Wingdings" pitchFamily="2" charset="2"/>
              <a:buNone/>
            </a:pPr>
            <a:endParaRPr lang="en-US" altLang="ja-JP" smtClean="0">
              <a:latin typeface="Times New Roman" pitchFamily="18" charset="0"/>
            </a:endParaRPr>
          </a:p>
          <a:p>
            <a:pPr eaLnBrk="1" hangingPunct="1">
              <a:buFont typeface="Wingdings" pitchFamily="2" charset="2"/>
              <a:buNone/>
            </a:pPr>
            <a:r>
              <a:rPr lang="ja-JP" altLang="en-US" smtClean="0">
                <a:latin typeface="Times New Roman" pitchFamily="18" charset="0"/>
              </a:rPr>
              <a:t>　</a:t>
            </a:r>
            <a:r>
              <a:rPr lang="en-US" altLang="ja-JP" smtClean="0">
                <a:latin typeface="Times New Roman" pitchFamily="18" charset="0"/>
              </a:rPr>
              <a:t>MsgBox </a:t>
            </a:r>
            <a:r>
              <a:rPr lang="ja-JP" altLang="en-US" smtClean="0">
                <a:latin typeface="Times New Roman" pitchFamily="18" charset="0"/>
              </a:rPr>
              <a:t>　“こんにちは”</a:t>
            </a:r>
          </a:p>
          <a:p>
            <a:pPr eaLnBrk="1" hangingPunct="1">
              <a:buFont typeface="Wingdings" pitchFamily="2" charset="2"/>
              <a:buNone/>
            </a:pPr>
            <a:r>
              <a:rPr lang="ja-JP" altLang="en-US" smtClean="0">
                <a:latin typeface="Times New Roman" pitchFamily="18" charset="0"/>
              </a:rPr>
              <a:t>　</a:t>
            </a:r>
            <a:r>
              <a:rPr lang="en-US" altLang="ja-JP" smtClean="0">
                <a:latin typeface="Times New Roman" pitchFamily="18" charset="0"/>
              </a:rPr>
              <a:t>MsgBox </a:t>
            </a:r>
            <a:r>
              <a:rPr lang="ja-JP" altLang="en-US" smtClean="0">
                <a:latin typeface="Times New Roman" pitchFamily="18" charset="0"/>
              </a:rPr>
              <a:t>　“情報基礎Ａの時間です”</a:t>
            </a:r>
          </a:p>
          <a:p>
            <a:pPr eaLnBrk="1" hangingPunct="1">
              <a:buFont typeface="Wingdings" pitchFamily="2" charset="2"/>
              <a:buNone/>
            </a:pPr>
            <a:endParaRPr lang="ja-JP" altLang="en-US" smtClean="0">
              <a:latin typeface="Times New Roman" pitchFamily="18" charset="0"/>
            </a:endParaRPr>
          </a:p>
          <a:p>
            <a:pPr eaLnBrk="1" hangingPunct="1">
              <a:buFont typeface="Wingdings" pitchFamily="2" charset="2"/>
              <a:buNone/>
            </a:pPr>
            <a:r>
              <a:rPr lang="ja-JP" altLang="en-US" smtClean="0">
                <a:solidFill>
                  <a:schemeClr val="accent2"/>
                </a:solidFill>
                <a:latin typeface="Times New Roman" pitchFamily="18" charset="0"/>
              </a:rPr>
              <a:t>　</a:t>
            </a:r>
            <a:r>
              <a:rPr lang="en-US" altLang="ja-JP" smtClean="0">
                <a:solidFill>
                  <a:schemeClr val="accent2"/>
                </a:solidFill>
                <a:latin typeface="Times New Roman" pitchFamily="18" charset="0"/>
              </a:rPr>
              <a:t>End Sub</a:t>
            </a:r>
          </a:p>
        </p:txBody>
      </p:sp>
      <p:sp>
        <p:nvSpPr>
          <p:cNvPr id="17420" name="Line 19"/>
          <p:cNvSpPr>
            <a:spLocks noChangeShapeType="1"/>
          </p:cNvSpPr>
          <p:nvPr/>
        </p:nvSpPr>
        <p:spPr bwMode="auto">
          <a:xfrm>
            <a:off x="7235825" y="2997200"/>
            <a:ext cx="0" cy="1655763"/>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7421" name="Text Box 20"/>
          <p:cNvSpPr txBox="1">
            <a:spLocks noChangeArrowheads="1"/>
          </p:cNvSpPr>
          <p:nvPr/>
        </p:nvSpPr>
        <p:spPr bwMode="auto">
          <a:xfrm>
            <a:off x="7235825" y="3357563"/>
            <a:ext cx="1435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algn="ctr" eaLnBrk="1" hangingPunct="1"/>
            <a:r>
              <a:rPr lang="ja-JP" altLang="en-US"/>
              <a:t>プログラムの</a:t>
            </a:r>
          </a:p>
          <a:p>
            <a:pPr algn="ctr" eaLnBrk="1" hangingPunct="1"/>
            <a:r>
              <a:rPr lang="ja-JP" altLang="en-US"/>
              <a:t>実行順序</a:t>
            </a:r>
          </a:p>
        </p:txBody>
      </p:sp>
      <p:sp>
        <p:nvSpPr>
          <p:cNvPr id="17422" name="Rectangle 16"/>
          <p:cNvSpPr>
            <a:spLocks noChangeArrowheads="1"/>
          </p:cNvSpPr>
          <p:nvPr/>
        </p:nvSpPr>
        <p:spPr bwMode="auto">
          <a:xfrm>
            <a:off x="2627313" y="4437063"/>
            <a:ext cx="30130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spcBef>
                <a:spcPct val="50000"/>
              </a:spcBef>
            </a:pPr>
            <a:r>
              <a:rPr kumimoji="1" lang="ja-JP" altLang="en-US">
                <a:solidFill>
                  <a:srgbClr val="FF0000"/>
                </a:solidFill>
              </a:rPr>
              <a:t>メッセージボックスに書き出す</a:t>
            </a:r>
          </a:p>
        </p:txBody>
      </p:sp>
      <p:sp>
        <p:nvSpPr>
          <p:cNvPr id="17423" name="Text Box 14"/>
          <p:cNvSpPr txBox="1">
            <a:spLocks noChangeArrowheads="1"/>
          </p:cNvSpPr>
          <p:nvPr/>
        </p:nvSpPr>
        <p:spPr bwMode="auto">
          <a:xfrm>
            <a:off x="5292725" y="2492375"/>
            <a:ext cx="17510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r>
              <a:rPr lang="ja-JP" altLang="en-US"/>
              <a:t>処理内容を記述</a:t>
            </a:r>
          </a:p>
        </p:txBody>
      </p:sp>
      <p:sp>
        <p:nvSpPr>
          <p:cNvPr id="17424" name="Line 21"/>
          <p:cNvSpPr>
            <a:spLocks noChangeShapeType="1"/>
          </p:cNvSpPr>
          <p:nvPr/>
        </p:nvSpPr>
        <p:spPr bwMode="auto">
          <a:xfrm flipV="1">
            <a:off x="4859338" y="2708275"/>
            <a:ext cx="504825"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ファイル保存形式</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FF0000"/>
                </a:solidFill>
              </a:rPr>
              <a:t>注意</a:t>
            </a:r>
            <a:endParaRPr lang="en-US" altLang="ja-JP" dirty="0" smtClean="0">
              <a:solidFill>
                <a:srgbClr val="FF0000"/>
              </a:solidFill>
            </a:endParaRPr>
          </a:p>
          <a:p>
            <a:pPr lvl="1"/>
            <a:r>
              <a:rPr lang="ja-JP" altLang="en-US" dirty="0" smtClean="0"/>
              <a:t>マクロプログラムは「名前を付けて保存」からファイルの種類を「</a:t>
            </a:r>
            <a:r>
              <a:rPr lang="en-US" altLang="ja-JP" dirty="0" smtClean="0">
                <a:solidFill>
                  <a:srgbClr val="FF0000"/>
                </a:solidFill>
              </a:rPr>
              <a:t>Excel</a:t>
            </a:r>
            <a:r>
              <a:rPr lang="ja-JP" altLang="en-US" dirty="0" smtClean="0">
                <a:solidFill>
                  <a:srgbClr val="FF0000"/>
                </a:solidFill>
              </a:rPr>
              <a:t>ブック（</a:t>
            </a:r>
            <a:r>
              <a:rPr lang="en-US" altLang="ja-JP" dirty="0" smtClean="0">
                <a:solidFill>
                  <a:srgbClr val="FF0000"/>
                </a:solidFill>
              </a:rPr>
              <a:t>*.</a:t>
            </a:r>
            <a:r>
              <a:rPr lang="en-US" altLang="ja-JP" dirty="0" err="1" smtClean="0">
                <a:solidFill>
                  <a:srgbClr val="FF0000"/>
                </a:solidFill>
              </a:rPr>
              <a:t>xlsm</a:t>
            </a:r>
            <a:r>
              <a:rPr lang="ja-JP" altLang="en-US" dirty="0" smtClean="0"/>
              <a:t>）」にする</a:t>
            </a:r>
            <a:endParaRPr kumimoji="1" lang="en-US" altLang="ja-JP" dirty="0" smtClean="0"/>
          </a:p>
          <a:p>
            <a:r>
              <a:rPr kumimoji="1" lang="ja-JP" altLang="en-US" dirty="0" smtClean="0"/>
              <a:t>通常の</a:t>
            </a:r>
            <a:r>
              <a:rPr lang="en-US" altLang="ja-JP" dirty="0" smtClean="0"/>
              <a:t>Excel</a:t>
            </a:r>
            <a:r>
              <a:rPr lang="ja-JP" altLang="en-US" dirty="0" smtClean="0"/>
              <a:t>ファイル</a:t>
            </a:r>
            <a:endParaRPr lang="en-US" altLang="ja-JP" dirty="0" smtClean="0"/>
          </a:p>
          <a:p>
            <a:pPr lvl="1"/>
            <a:r>
              <a:rPr lang="ja-JP" altLang="en-US" dirty="0" smtClean="0"/>
              <a:t>拡張子</a:t>
            </a:r>
            <a:endParaRPr lang="en-US" altLang="ja-JP" dirty="0" smtClean="0"/>
          </a:p>
          <a:p>
            <a:pPr lvl="2"/>
            <a:r>
              <a:rPr lang="en-US" altLang="ja-JP" dirty="0" smtClean="0"/>
              <a:t>Excel2013 : </a:t>
            </a:r>
            <a:r>
              <a:rPr lang="en-US" altLang="ja-JP" dirty="0" err="1" smtClean="0"/>
              <a:t>xlsx</a:t>
            </a:r>
            <a:endParaRPr lang="ja-JP" altLang="en-US" dirty="0"/>
          </a:p>
          <a:p>
            <a:pPr lvl="2"/>
            <a:r>
              <a:rPr lang="en-US" altLang="ja-JP" dirty="0" smtClean="0"/>
              <a:t>Excel 97-2003 : </a:t>
            </a:r>
            <a:r>
              <a:rPr lang="en-US" altLang="ja-JP" dirty="0" err="1" smtClean="0"/>
              <a:t>xls</a:t>
            </a:r>
            <a:endParaRPr kumimoji="1" lang="en-US" altLang="ja-JP" dirty="0" smtClean="0"/>
          </a:p>
          <a:p>
            <a:r>
              <a:rPr kumimoji="1" lang="en-US" altLang="ja-JP" dirty="0" smtClean="0"/>
              <a:t>Excel</a:t>
            </a:r>
            <a:r>
              <a:rPr kumimoji="1" lang="ja-JP" altLang="en-US" dirty="0" smtClean="0"/>
              <a:t>マクロ有効ファイル</a:t>
            </a:r>
            <a:endParaRPr lang="en-US" altLang="ja-JP" dirty="0" smtClean="0"/>
          </a:p>
          <a:p>
            <a:pPr lvl="1"/>
            <a:r>
              <a:rPr lang="ja-JP" altLang="en-US" dirty="0" smtClean="0"/>
              <a:t>拡張子</a:t>
            </a:r>
            <a:endParaRPr lang="en-US" altLang="ja-JP" dirty="0" smtClean="0"/>
          </a:p>
          <a:p>
            <a:pPr lvl="2"/>
            <a:r>
              <a:rPr lang="en-US" altLang="ja-JP" dirty="0" err="1" smtClean="0"/>
              <a:t>xlsm</a:t>
            </a:r>
            <a:endParaRPr kumimoji="1" lang="en-US" altLang="ja-JP" dirty="0"/>
          </a:p>
        </p:txBody>
      </p:sp>
      <p:sp>
        <p:nvSpPr>
          <p:cNvPr id="4" name="スライド番号プレースホルダー 3"/>
          <p:cNvSpPr>
            <a:spLocks noGrp="1"/>
          </p:cNvSpPr>
          <p:nvPr>
            <p:ph type="sldNum" sz="quarter" idx="12"/>
          </p:nvPr>
        </p:nvSpPr>
        <p:spPr/>
        <p:txBody>
          <a:bodyPr/>
          <a:lstStyle/>
          <a:p>
            <a:pPr>
              <a:defRPr/>
            </a:pPr>
            <a:fld id="{EA4DA2D3-940D-407B-BFE2-411A19473073}" type="slidenum">
              <a:rPr lang="en-US" altLang="ja-JP" smtClean="0"/>
              <a:pPr>
                <a:defRPr/>
              </a:pPr>
              <a:t>22</a:t>
            </a:fld>
            <a:endParaRPr lang="en-US" altLang="ja-JP"/>
          </a:p>
        </p:txBody>
      </p:sp>
      <p:pic>
        <p:nvPicPr>
          <p:cNvPr id="1228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8439" y="3140967"/>
            <a:ext cx="2843961" cy="35429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84332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コンテンツ プレースホルダー 2"/>
          <p:cNvSpPr>
            <a:spLocks noGrp="1"/>
          </p:cNvSpPr>
          <p:nvPr>
            <p:ph idx="1"/>
          </p:nvPr>
        </p:nvSpPr>
        <p:spPr>
          <a:xfrm>
            <a:off x="179512" y="1719263"/>
            <a:ext cx="4692126" cy="4411662"/>
          </a:xfrm>
        </p:spPr>
        <p:txBody>
          <a:bodyPr/>
          <a:lstStyle/>
          <a:p>
            <a:r>
              <a:rPr lang="en-US" altLang="ja-JP" sz="2400" dirty="0"/>
              <a:t>Excel</a:t>
            </a:r>
            <a:r>
              <a:rPr lang="ja-JP" altLang="en-US" sz="2400" dirty="0"/>
              <a:t>マクロ有効</a:t>
            </a:r>
            <a:r>
              <a:rPr lang="ja-JP" altLang="en-US" sz="2400" dirty="0" smtClean="0"/>
              <a:t>ファイルのマクロ実行・編集の際には「コンテンツの有効化」が必要</a:t>
            </a:r>
            <a:endParaRPr lang="en-US" altLang="ja-JP" sz="2400" dirty="0" smtClean="0"/>
          </a:p>
          <a:p>
            <a:pPr lvl="1"/>
            <a:r>
              <a:rPr lang="ja-JP" altLang="en-US" sz="2000" dirty="0" smtClean="0"/>
              <a:t>セキュリティ</a:t>
            </a:r>
            <a:r>
              <a:rPr lang="ja-JP" altLang="en-US" sz="2000" dirty="0"/>
              <a:t>の警告がリボンの下に現れるので、「コンテンツの有効化」ボタンをクリック</a:t>
            </a:r>
          </a:p>
          <a:p>
            <a:pPr lvl="1"/>
            <a:r>
              <a:rPr lang="ja-JP" altLang="en-US" sz="2000" dirty="0"/>
              <a:t>「ファイルにはマクロが含まれているので危険である」と警告が出るので「はい」を</a:t>
            </a:r>
            <a:r>
              <a:rPr lang="ja-JP" altLang="en-US" sz="2000" dirty="0" smtClean="0"/>
              <a:t>クリック</a:t>
            </a:r>
            <a:endParaRPr lang="en-US" altLang="ja-JP" sz="2000" dirty="0" smtClean="0"/>
          </a:p>
          <a:p>
            <a:pPr lvl="1"/>
            <a:r>
              <a:rPr lang="ja-JP" altLang="en-US" sz="2000" dirty="0" smtClean="0"/>
              <a:t>見知らぬ</a:t>
            </a:r>
            <a:r>
              <a:rPr lang="ja-JP" altLang="en-US" sz="2000" dirty="0"/>
              <a:t>人からメール等で送られた素性の怪しいファイルでマクロを有効にすることは</a:t>
            </a:r>
            <a:r>
              <a:rPr lang="ja-JP" altLang="en-US" sz="2000" dirty="0" smtClean="0"/>
              <a:t>危険なので要注意</a:t>
            </a:r>
            <a:br>
              <a:rPr lang="ja-JP" altLang="en-US" sz="2000" dirty="0" smtClean="0"/>
            </a:br>
            <a:r>
              <a:rPr lang="ja-JP" altLang="en-US" sz="2000" dirty="0" smtClean="0"/>
              <a:t/>
            </a:r>
            <a:br>
              <a:rPr lang="ja-JP" altLang="en-US" sz="2000" dirty="0" smtClean="0"/>
            </a:br>
            <a:endParaRPr lang="en-US" altLang="ja-JP" sz="2000" dirty="0" smtClean="0"/>
          </a:p>
          <a:p>
            <a:endParaRPr kumimoji="1" lang="en-US" altLang="ja-JP" sz="2400" dirty="0"/>
          </a:p>
        </p:txBody>
      </p:sp>
      <p:sp>
        <p:nvSpPr>
          <p:cNvPr id="2" name="タイトル 1"/>
          <p:cNvSpPr>
            <a:spLocks noGrp="1"/>
          </p:cNvSpPr>
          <p:nvPr>
            <p:ph type="title"/>
          </p:nvPr>
        </p:nvSpPr>
        <p:spPr/>
        <p:txBody>
          <a:bodyPr/>
          <a:lstStyle/>
          <a:p>
            <a:r>
              <a:rPr lang="en-US" altLang="ja-JP" dirty="0"/>
              <a:t>Excel</a:t>
            </a:r>
            <a:r>
              <a:rPr lang="ja-JP" altLang="en-US" dirty="0"/>
              <a:t>マクロ有効</a:t>
            </a:r>
            <a:r>
              <a:rPr lang="ja-JP" altLang="en-US" dirty="0" smtClean="0"/>
              <a:t>ファイル実行</a:t>
            </a:r>
            <a:endParaRPr lang="en-US" altLang="ja-JP" dirty="0"/>
          </a:p>
        </p:txBody>
      </p:sp>
      <p:sp>
        <p:nvSpPr>
          <p:cNvPr id="4" name="スライド番号プレースホルダー 3"/>
          <p:cNvSpPr>
            <a:spLocks noGrp="1"/>
          </p:cNvSpPr>
          <p:nvPr>
            <p:ph type="sldNum" sz="quarter" idx="12"/>
          </p:nvPr>
        </p:nvSpPr>
        <p:spPr/>
        <p:txBody>
          <a:bodyPr/>
          <a:lstStyle/>
          <a:p>
            <a:pPr>
              <a:defRPr/>
            </a:pPr>
            <a:fld id="{EA4DA2D3-940D-407B-BFE2-411A19473073}" type="slidenum">
              <a:rPr lang="en-US" altLang="ja-JP" smtClean="0"/>
              <a:pPr>
                <a:defRPr/>
              </a:pPr>
              <a:t>23</a:t>
            </a:fld>
            <a:endParaRPr lang="en-US" altLang="ja-JP"/>
          </a:p>
        </p:txBody>
      </p:sp>
      <p:pic>
        <p:nvPicPr>
          <p:cNvPr id="1026" name="Picture 2" descr="http://brain.cc.kogakuin.ac.jp/~kanamaru/lecture/vba2013/01/2013-01-1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1916832"/>
            <a:ext cx="3506913" cy="18566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brain.cc.kogakuin.ac.jp/~kanamaru/lecture/vba2013/01/2013-01-1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1638" y="4584903"/>
            <a:ext cx="4272362" cy="1528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04602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 5"/>
          <p:cNvSpPr>
            <a:spLocks noGrp="1"/>
          </p:cNvSpPr>
          <p:nvPr>
            <p:ph type="sldNum" sz="quarter" idx="12"/>
          </p:nvPr>
        </p:nvSpPr>
        <p:spPr/>
        <p:txBody>
          <a:bodyPr/>
          <a:lstStyle/>
          <a:p>
            <a:pPr>
              <a:defRPr/>
            </a:pPr>
            <a:fld id="{353C1442-99F3-435B-92FB-D1FE82E35AF7}" type="slidenum">
              <a:rPr lang="en-US" altLang="ja-JP"/>
              <a:pPr>
                <a:defRPr/>
              </a:pPr>
              <a:t>24</a:t>
            </a:fld>
            <a:endParaRPr lang="en-US" altLang="ja-JP"/>
          </a:p>
        </p:txBody>
      </p:sp>
      <p:sp>
        <p:nvSpPr>
          <p:cNvPr id="18435" name="Rectangle 2"/>
          <p:cNvSpPr>
            <a:spLocks noGrp="1" noChangeArrowheads="1"/>
          </p:cNvSpPr>
          <p:nvPr>
            <p:ph type="title"/>
          </p:nvPr>
        </p:nvSpPr>
        <p:spPr/>
        <p:txBody>
          <a:bodyPr/>
          <a:lstStyle/>
          <a:p>
            <a:pPr eaLnBrk="1" hangingPunct="1"/>
            <a:r>
              <a:rPr lang="ja-JP" altLang="en-US" smtClean="0"/>
              <a:t>変数</a:t>
            </a:r>
          </a:p>
        </p:txBody>
      </p:sp>
      <p:sp>
        <p:nvSpPr>
          <p:cNvPr id="18436" name="Rectangle 3"/>
          <p:cNvSpPr>
            <a:spLocks noGrp="1" noChangeArrowheads="1"/>
          </p:cNvSpPr>
          <p:nvPr>
            <p:ph type="body" idx="1"/>
          </p:nvPr>
        </p:nvSpPr>
        <p:spPr>
          <a:xfrm>
            <a:off x="468313" y="1484313"/>
            <a:ext cx="8229600" cy="4411662"/>
          </a:xfrm>
        </p:spPr>
        <p:txBody>
          <a:bodyPr/>
          <a:lstStyle/>
          <a:p>
            <a:pPr eaLnBrk="1" hangingPunct="1"/>
            <a:r>
              <a:rPr lang="ja-JP" altLang="en-US" smtClean="0">
                <a:latin typeface="Times New Roman" pitchFamily="18" charset="0"/>
              </a:rPr>
              <a:t>値を入れておく箱のようなもの（</a:t>
            </a:r>
            <a:r>
              <a:rPr lang="en-US" altLang="ja-JP" smtClean="0">
                <a:latin typeface="Times New Roman" pitchFamily="18" charset="0"/>
              </a:rPr>
              <a:t>Excel</a:t>
            </a:r>
            <a:r>
              <a:rPr lang="ja-JP" altLang="en-US" smtClean="0">
                <a:latin typeface="Times New Roman" pitchFamily="18" charset="0"/>
              </a:rPr>
              <a:t>ではセル）</a:t>
            </a:r>
          </a:p>
          <a:p>
            <a:pPr eaLnBrk="1" hangingPunct="1"/>
            <a:r>
              <a:rPr lang="ja-JP" altLang="en-US" smtClean="0">
                <a:latin typeface="Times New Roman" pitchFamily="18" charset="0"/>
              </a:rPr>
              <a:t>変数の宣言</a:t>
            </a:r>
          </a:p>
          <a:p>
            <a:pPr lvl="1" eaLnBrk="1" hangingPunct="1"/>
            <a:r>
              <a:rPr lang="ja-JP" altLang="en-US" smtClean="0">
                <a:latin typeface="Times New Roman" pitchFamily="18" charset="0"/>
              </a:rPr>
              <a:t>例：整数の値が入る</a:t>
            </a:r>
            <a:r>
              <a:rPr lang="en-US" altLang="ja-JP" smtClean="0">
                <a:latin typeface="Times New Roman" pitchFamily="18" charset="0"/>
              </a:rPr>
              <a:t>x</a:t>
            </a:r>
            <a:r>
              <a:rPr lang="ja-JP" altLang="en-US" smtClean="0">
                <a:latin typeface="Times New Roman" pitchFamily="18" charset="0"/>
              </a:rPr>
              <a:t>と言う名前の変数を用意する</a:t>
            </a:r>
          </a:p>
          <a:p>
            <a:pPr lvl="2" eaLnBrk="1" hangingPunct="1"/>
            <a:r>
              <a:rPr lang="ja-JP" altLang="en-US" smtClean="0">
                <a:latin typeface="Times New Roman" pitchFamily="18" charset="0"/>
              </a:rPr>
              <a:t>変数名は自分で決める（</a:t>
            </a:r>
            <a:r>
              <a:rPr lang="en-US" altLang="ja-JP" smtClean="0">
                <a:latin typeface="Times New Roman" pitchFamily="18" charset="0"/>
              </a:rPr>
              <a:t> Excel</a:t>
            </a:r>
            <a:r>
              <a:rPr lang="ja-JP" altLang="en-US" smtClean="0">
                <a:latin typeface="Times New Roman" pitchFamily="18" charset="0"/>
              </a:rPr>
              <a:t>ではセル番号：</a:t>
            </a:r>
            <a:r>
              <a:rPr lang="en-US" altLang="ja-JP" smtClean="0">
                <a:latin typeface="Times New Roman" pitchFamily="18" charset="0"/>
              </a:rPr>
              <a:t>A1</a:t>
            </a:r>
            <a:r>
              <a:rPr lang="ja-JP" altLang="en-US" smtClean="0">
                <a:latin typeface="Times New Roman" pitchFamily="18" charset="0"/>
              </a:rPr>
              <a:t>）</a:t>
            </a:r>
          </a:p>
          <a:p>
            <a:pPr lvl="2" eaLnBrk="1" hangingPunct="1"/>
            <a:r>
              <a:rPr lang="ja-JP" altLang="en-US" smtClean="0">
                <a:latin typeface="Times New Roman" pitchFamily="18" charset="0"/>
              </a:rPr>
              <a:t>半角の英字，英数字</a:t>
            </a:r>
          </a:p>
          <a:p>
            <a:pPr lvl="1" eaLnBrk="1" hangingPunct="1"/>
            <a:r>
              <a:rPr lang="en-US" altLang="ja-JP" smtClean="0">
                <a:solidFill>
                  <a:srgbClr val="0066FF"/>
                </a:solidFill>
                <a:latin typeface="Times New Roman" pitchFamily="18" charset="0"/>
              </a:rPr>
              <a:t>Dim</a:t>
            </a:r>
            <a:r>
              <a:rPr lang="en-US" altLang="ja-JP" smtClean="0">
                <a:latin typeface="Times New Roman" pitchFamily="18" charset="0"/>
              </a:rPr>
              <a:t>  x  </a:t>
            </a:r>
            <a:r>
              <a:rPr lang="en-US" altLang="ja-JP" smtClean="0">
                <a:solidFill>
                  <a:srgbClr val="0066FF"/>
                </a:solidFill>
                <a:latin typeface="Times New Roman" pitchFamily="18" charset="0"/>
              </a:rPr>
              <a:t>As</a:t>
            </a:r>
            <a:r>
              <a:rPr lang="en-US" altLang="ja-JP" smtClean="0">
                <a:latin typeface="Times New Roman" pitchFamily="18" charset="0"/>
              </a:rPr>
              <a:t>  Integer</a:t>
            </a:r>
          </a:p>
          <a:p>
            <a:pPr lvl="2" eaLnBrk="1" hangingPunct="1"/>
            <a:r>
              <a:rPr lang="en-US" altLang="ja-JP" smtClean="0">
                <a:latin typeface="Times New Roman" pitchFamily="18" charset="0"/>
              </a:rPr>
              <a:t>Integer</a:t>
            </a:r>
            <a:r>
              <a:rPr lang="ja-JP" altLang="en-US" smtClean="0">
                <a:latin typeface="Times New Roman" pitchFamily="18" charset="0"/>
              </a:rPr>
              <a:t>型の変数</a:t>
            </a:r>
            <a:r>
              <a:rPr lang="en-US" altLang="ja-JP" smtClean="0">
                <a:latin typeface="Times New Roman" pitchFamily="18" charset="0"/>
              </a:rPr>
              <a:t>x</a:t>
            </a:r>
            <a:r>
              <a:rPr lang="ja-JP" altLang="en-US" smtClean="0">
                <a:latin typeface="Times New Roman" pitchFamily="18" charset="0"/>
              </a:rPr>
              <a:t>を宣言する</a:t>
            </a:r>
          </a:p>
        </p:txBody>
      </p:sp>
      <p:sp>
        <p:nvSpPr>
          <p:cNvPr id="18437" name="AutoShape 4"/>
          <p:cNvSpPr>
            <a:spLocks noChangeArrowheads="1"/>
          </p:cNvSpPr>
          <p:nvPr/>
        </p:nvSpPr>
        <p:spPr bwMode="auto">
          <a:xfrm>
            <a:off x="827088" y="4941888"/>
            <a:ext cx="936625" cy="863600"/>
          </a:xfrm>
          <a:prstGeom prst="cube">
            <a:avLst>
              <a:gd name="adj" fmla="val 25000"/>
            </a:avLst>
          </a:prstGeom>
          <a:solidFill>
            <a:srgbClr val="FFCCFF"/>
          </a:solidFill>
          <a:ln w="9525">
            <a:solidFill>
              <a:schemeClr val="tx1"/>
            </a:solidFill>
            <a:miter lim="800000"/>
            <a:headEnd/>
            <a:tailEnd/>
          </a:ln>
        </p:spPr>
        <p:txBody>
          <a:bodyPr wrap="none" anchor="ct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algn="ctr" eaLnBrk="1" hangingPunct="1"/>
            <a:r>
              <a:rPr lang="en-US" altLang="ja-JP"/>
              <a:t>x</a:t>
            </a:r>
          </a:p>
        </p:txBody>
      </p:sp>
      <p:sp>
        <p:nvSpPr>
          <p:cNvPr id="18438" name="AutoShape 8"/>
          <p:cNvSpPr>
            <a:spLocks noChangeArrowheads="1"/>
          </p:cNvSpPr>
          <p:nvPr/>
        </p:nvSpPr>
        <p:spPr bwMode="auto">
          <a:xfrm>
            <a:off x="2051050" y="4941888"/>
            <a:ext cx="936625" cy="863600"/>
          </a:xfrm>
          <a:prstGeom prst="cube">
            <a:avLst>
              <a:gd name="adj" fmla="val 25000"/>
            </a:avLst>
          </a:prstGeom>
          <a:solidFill>
            <a:srgbClr val="FFCCFF"/>
          </a:solidFill>
          <a:ln w="9525">
            <a:solidFill>
              <a:schemeClr val="tx1"/>
            </a:solidFill>
            <a:miter lim="800000"/>
            <a:headEnd/>
            <a:tailEnd/>
          </a:ln>
        </p:spPr>
        <p:txBody>
          <a:bodyPr wrap="none" anchor="ct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algn="ctr" eaLnBrk="1" hangingPunct="1"/>
            <a:r>
              <a:rPr lang="en-US" altLang="ja-JP"/>
              <a:t>a</a:t>
            </a:r>
          </a:p>
        </p:txBody>
      </p:sp>
      <p:sp>
        <p:nvSpPr>
          <p:cNvPr id="18439" name="AutoShape 9"/>
          <p:cNvSpPr>
            <a:spLocks noChangeArrowheads="1"/>
          </p:cNvSpPr>
          <p:nvPr/>
        </p:nvSpPr>
        <p:spPr bwMode="auto">
          <a:xfrm>
            <a:off x="4572000" y="4941888"/>
            <a:ext cx="936625" cy="863600"/>
          </a:xfrm>
          <a:prstGeom prst="cube">
            <a:avLst>
              <a:gd name="adj" fmla="val 25000"/>
            </a:avLst>
          </a:prstGeom>
          <a:solidFill>
            <a:srgbClr val="FFCCFF"/>
          </a:solidFill>
          <a:ln w="9525">
            <a:solidFill>
              <a:schemeClr val="tx1"/>
            </a:solidFill>
            <a:miter lim="800000"/>
            <a:headEnd/>
            <a:tailEnd/>
          </a:ln>
        </p:spPr>
        <p:txBody>
          <a:bodyPr wrap="none" anchor="ct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algn="ctr" eaLnBrk="1" hangingPunct="1"/>
            <a:r>
              <a:rPr lang="en-US" altLang="ja-JP"/>
              <a:t>english</a:t>
            </a:r>
          </a:p>
        </p:txBody>
      </p:sp>
      <p:sp>
        <p:nvSpPr>
          <p:cNvPr id="18440" name="AutoShape 10"/>
          <p:cNvSpPr>
            <a:spLocks noChangeArrowheads="1"/>
          </p:cNvSpPr>
          <p:nvPr/>
        </p:nvSpPr>
        <p:spPr bwMode="auto">
          <a:xfrm>
            <a:off x="5724525" y="4941888"/>
            <a:ext cx="936625" cy="863600"/>
          </a:xfrm>
          <a:prstGeom prst="cube">
            <a:avLst>
              <a:gd name="adj" fmla="val 25000"/>
            </a:avLst>
          </a:prstGeom>
          <a:solidFill>
            <a:srgbClr val="FFCCFF"/>
          </a:solidFill>
          <a:ln w="9525">
            <a:solidFill>
              <a:schemeClr val="tx1"/>
            </a:solidFill>
            <a:miter lim="800000"/>
            <a:headEnd/>
            <a:tailEnd/>
          </a:ln>
        </p:spPr>
        <p:txBody>
          <a:bodyPr wrap="none" anchor="ct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algn="ctr" eaLnBrk="1" hangingPunct="1"/>
            <a:r>
              <a:rPr lang="en-US" altLang="ja-JP"/>
              <a:t>seisu</a:t>
            </a:r>
          </a:p>
        </p:txBody>
      </p:sp>
      <p:sp>
        <p:nvSpPr>
          <p:cNvPr id="18441" name="AutoShape 11"/>
          <p:cNvSpPr>
            <a:spLocks noChangeArrowheads="1"/>
          </p:cNvSpPr>
          <p:nvPr/>
        </p:nvSpPr>
        <p:spPr bwMode="auto">
          <a:xfrm>
            <a:off x="7092950" y="4941888"/>
            <a:ext cx="936625" cy="863600"/>
          </a:xfrm>
          <a:prstGeom prst="cube">
            <a:avLst>
              <a:gd name="adj" fmla="val 25000"/>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algn="ctr" eaLnBrk="1" hangingPunct="1"/>
            <a:r>
              <a:rPr lang="en-US" altLang="ja-JP"/>
              <a:t>abc</a:t>
            </a:r>
          </a:p>
        </p:txBody>
      </p:sp>
      <p:sp>
        <p:nvSpPr>
          <p:cNvPr id="18442" name="AutoShape 12"/>
          <p:cNvSpPr>
            <a:spLocks noChangeArrowheads="1"/>
          </p:cNvSpPr>
          <p:nvPr/>
        </p:nvSpPr>
        <p:spPr bwMode="auto">
          <a:xfrm>
            <a:off x="3276600" y="4941888"/>
            <a:ext cx="936625" cy="863600"/>
          </a:xfrm>
          <a:prstGeom prst="cube">
            <a:avLst>
              <a:gd name="adj" fmla="val 25000"/>
            </a:avLst>
          </a:prstGeom>
          <a:solidFill>
            <a:srgbClr val="FFCCFF"/>
          </a:solidFill>
          <a:ln w="9525">
            <a:solidFill>
              <a:schemeClr val="tx1"/>
            </a:solidFill>
            <a:miter lim="800000"/>
            <a:headEnd/>
            <a:tailEnd/>
          </a:ln>
        </p:spPr>
        <p:txBody>
          <a:bodyPr wrap="none" anchor="ct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algn="ctr" eaLnBrk="1" hangingPunct="1"/>
            <a:r>
              <a:rPr lang="en-US" altLang="ja-JP"/>
              <a:t>x1</a:t>
            </a:r>
          </a:p>
        </p:txBody>
      </p:sp>
      <p:sp>
        <p:nvSpPr>
          <p:cNvPr id="18443" name="Text Box 13"/>
          <p:cNvSpPr txBox="1">
            <a:spLocks noChangeArrowheads="1"/>
          </p:cNvSpPr>
          <p:nvPr/>
        </p:nvSpPr>
        <p:spPr bwMode="auto">
          <a:xfrm>
            <a:off x="2025650" y="5949950"/>
            <a:ext cx="2644775" cy="698500"/>
          </a:xfrm>
          <a:prstGeom prst="rect">
            <a:avLst/>
          </a:prstGeom>
          <a:solidFill>
            <a:srgbClr val="FFCCFF"/>
          </a:solidFill>
          <a:ln w="57150">
            <a:solidFill>
              <a:srgbClr val="FF3300"/>
            </a:solidFill>
            <a:miter lim="800000"/>
            <a:headEnd/>
            <a:tailEnd/>
          </a:ln>
        </p:spPr>
        <p:txBody>
          <a:bodyPr wrap="none">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algn="ctr" eaLnBrk="1" hangingPunct="1"/>
            <a:r>
              <a:rPr lang="ja-JP" altLang="en-US"/>
              <a:t>ピンク色の箱は整数の箱</a:t>
            </a:r>
          </a:p>
          <a:p>
            <a:pPr algn="ctr" eaLnBrk="1" hangingPunct="1"/>
            <a:r>
              <a:rPr lang="ja-JP" altLang="en-US"/>
              <a:t>（</a:t>
            </a:r>
            <a:r>
              <a:rPr lang="en-US" altLang="ja-JP"/>
              <a:t>Integer</a:t>
            </a:r>
            <a:r>
              <a:rPr lang="ja-JP" altLang="en-US"/>
              <a:t>型）</a:t>
            </a:r>
          </a:p>
        </p:txBody>
      </p:sp>
      <p:sp>
        <p:nvSpPr>
          <p:cNvPr id="18444" name="Text Box 15"/>
          <p:cNvSpPr txBox="1">
            <a:spLocks noChangeArrowheads="1"/>
          </p:cNvSpPr>
          <p:nvPr/>
        </p:nvSpPr>
        <p:spPr bwMode="auto">
          <a:xfrm>
            <a:off x="6443663" y="5970588"/>
            <a:ext cx="2376487" cy="698500"/>
          </a:xfrm>
          <a:prstGeom prst="rect">
            <a:avLst/>
          </a:prstGeom>
          <a:solidFill>
            <a:srgbClr val="FFFF00"/>
          </a:solidFill>
          <a:ln w="57150">
            <a:solidFill>
              <a:srgbClr val="FF9900"/>
            </a:solidFill>
            <a:miter lim="800000"/>
            <a:headEnd/>
            <a:tailEnd/>
          </a:ln>
        </p:spPr>
        <p:txBody>
          <a:bodyPr>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algn="ctr" eaLnBrk="1" hangingPunct="1"/>
            <a:r>
              <a:rPr lang="ja-JP" altLang="en-US"/>
              <a:t>黄色の箱は文字の箱（</a:t>
            </a:r>
            <a:r>
              <a:rPr lang="en-US" altLang="ja-JP"/>
              <a:t>String</a:t>
            </a:r>
            <a:r>
              <a:rPr lang="ja-JP" altLang="en-US"/>
              <a:t>型）</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eaLnBrk="1" fontAlgn="auto" hangingPunct="1">
              <a:spcAft>
                <a:spcPts val="0"/>
              </a:spcAft>
              <a:defRPr/>
            </a:pPr>
            <a:r>
              <a:rPr lang="ja-JP" altLang="en-US" dirty="0">
                <a:solidFill>
                  <a:schemeClr val="tx2">
                    <a:satMod val="130000"/>
                  </a:schemeClr>
                </a:solidFill>
              </a:rPr>
              <a:t>数値のデータ型</a:t>
            </a:r>
          </a:p>
        </p:txBody>
      </p:sp>
      <p:sp>
        <p:nvSpPr>
          <p:cNvPr id="36" name="スライド番号プレースホルダ 5"/>
          <p:cNvSpPr>
            <a:spLocks noGrp="1"/>
          </p:cNvSpPr>
          <p:nvPr>
            <p:ph type="sldNum" sz="quarter" idx="12"/>
          </p:nvPr>
        </p:nvSpPr>
        <p:spPr/>
        <p:txBody>
          <a:bodyPr/>
          <a:lstStyle/>
          <a:p>
            <a:pPr>
              <a:defRPr/>
            </a:pPr>
            <a:fld id="{031260D8-6C67-4F8E-AC3F-9CFC26998467}" type="slidenum">
              <a:rPr lang="en-US" altLang="ja-JP"/>
              <a:pPr>
                <a:defRPr/>
              </a:pPr>
              <a:t>25</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1418815633"/>
              </p:ext>
            </p:extLst>
          </p:nvPr>
        </p:nvGraphicFramePr>
        <p:xfrm>
          <a:off x="971600" y="1515576"/>
          <a:ext cx="7572375" cy="4937760"/>
        </p:xfrm>
        <a:graphic>
          <a:graphicData uri="http://schemas.openxmlformats.org/drawingml/2006/table">
            <a:tbl>
              <a:tblPr/>
              <a:tblGrid>
                <a:gridCol w="1785938"/>
                <a:gridCol w="1714500"/>
                <a:gridCol w="2786062"/>
                <a:gridCol w="1285875"/>
              </a:tblGrid>
              <a:tr h="371475">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rgbClr val="FFFFFF"/>
                          </a:solidFill>
                          <a:effectLst/>
                          <a:latin typeface="Gill Sans MT" pitchFamily="34" charset="0"/>
                          <a:ea typeface="HGｺﾞｼｯｸE" pitchFamily="49" charset="-128"/>
                        </a:rPr>
                        <a:t>データ型名</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lumMod val="75000"/>
                      </a:schemeClr>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rgbClr val="FFFFFF"/>
                          </a:solidFill>
                          <a:effectLst/>
                          <a:latin typeface="Gill Sans MT" pitchFamily="34" charset="0"/>
                          <a:ea typeface="HGｺﾞｼｯｸE" pitchFamily="49" charset="-128"/>
                        </a:rPr>
                        <a:t>データ型</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lumMod val="75000"/>
                      </a:schemeClr>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rgbClr val="FFFFFF"/>
                          </a:solidFill>
                          <a:effectLst/>
                          <a:latin typeface="Gill Sans MT" pitchFamily="34" charset="0"/>
                          <a:ea typeface="HGｺﾞｼｯｸE" pitchFamily="49" charset="-128"/>
                        </a:rPr>
                        <a:t>値の範囲</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lumMod val="75000"/>
                      </a:schemeClr>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rgbClr val="FFFFFF"/>
                          </a:solidFill>
                          <a:effectLst/>
                          <a:latin typeface="Gill Sans MT" pitchFamily="34" charset="0"/>
                          <a:ea typeface="HGｺﾞｼｯｸE" pitchFamily="49" charset="-128"/>
                        </a:rPr>
                        <a:t>サイズ</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lumMod val="75000"/>
                      </a:schemeClr>
                    </a:solidFill>
                  </a:tcPr>
                </a:tc>
              </a:tr>
              <a:tr h="371475">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Byte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9CF"/>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バイト型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9CF"/>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0</a:t>
                      </a:r>
                    </a:p>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a:t>
                      </a: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255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9CF"/>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1</a:t>
                      </a: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バイト</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9CF"/>
                    </a:solidFill>
                  </a:tcPr>
                </a:tc>
              </a:tr>
              <a:tr h="371475">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Integer</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E9"/>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整数型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E9"/>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-32,768</a:t>
                      </a:r>
                    </a:p>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 </a:t>
                      </a: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32,767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E9"/>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2</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rPr>
                        <a:t>バイト</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E9"/>
                    </a:solidFill>
                  </a:tcPr>
                </a:tc>
              </a:tr>
              <a:tr h="371475">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Long</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9CF"/>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長整数型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9CF"/>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-2,147,483,648</a:t>
                      </a:r>
                    </a:p>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 </a:t>
                      </a: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2,147,483,647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9CF"/>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4</a:t>
                      </a: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バイト</a:t>
                      </a:r>
                      <a:endParaRPr kumimoji="1" lang="ja-JP" altLang="en-US" sz="2400" b="0" i="0" u="none" strike="noStrike" cap="none" normalizeH="0" baseline="0" smtClean="0">
                        <a:ln>
                          <a:noFill/>
                        </a:ln>
                        <a:solidFill>
                          <a:srgbClr val="000000"/>
                        </a:solidFill>
                        <a:effectLst/>
                        <a:latin typeface="Gill Sans MT" pitchFamily="34" charset="0"/>
                        <a:ea typeface="HGｺﾞｼｯｸE" pitchFamily="49"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9CF"/>
                    </a:solidFill>
                  </a:tcPr>
                </a:tc>
              </a:tr>
              <a:tr h="371475">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Single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E9"/>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単精度浮動小数点型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E9"/>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±3.4×10</a:t>
                      </a:r>
                      <a:r>
                        <a:rPr kumimoji="1" lang="en-US" altLang="ja-JP" sz="2400" b="0" i="0" u="none" strike="noStrike" cap="none" normalizeH="0" baseline="30000" smtClean="0">
                          <a:ln>
                            <a:noFill/>
                          </a:ln>
                          <a:solidFill>
                            <a:schemeClr val="tx1"/>
                          </a:solidFill>
                          <a:effectLst/>
                          <a:latin typeface="Times New Roman" pitchFamily="18" charset="0"/>
                          <a:ea typeface="ＭＳ Ｐゴシック" pitchFamily="50" charset="-128"/>
                        </a:rPr>
                        <a:t>38</a:t>
                      </a:r>
                    </a:p>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 </a:t>
                      </a: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±1.4×10</a:t>
                      </a:r>
                      <a:r>
                        <a:rPr kumimoji="1" lang="en-US" altLang="ja-JP" sz="2400" b="0" i="0" u="none" strike="noStrike" cap="none" normalizeH="0" baseline="30000" smtClean="0">
                          <a:ln>
                            <a:noFill/>
                          </a:ln>
                          <a:solidFill>
                            <a:schemeClr val="tx1"/>
                          </a:solidFill>
                          <a:effectLst/>
                          <a:latin typeface="Times New Roman" pitchFamily="18" charset="0"/>
                          <a:ea typeface="ＭＳ Ｐゴシック" pitchFamily="50" charset="-128"/>
                        </a:rPr>
                        <a:t>-45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E9"/>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4</a:t>
                      </a: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バイト</a:t>
                      </a:r>
                      <a:endParaRPr kumimoji="1" lang="ja-JP" altLang="en-US" sz="2400" b="0" i="0" u="none" strike="noStrike" cap="none" normalizeH="0" baseline="0" smtClean="0">
                        <a:ln>
                          <a:noFill/>
                        </a:ln>
                        <a:solidFill>
                          <a:srgbClr val="000000"/>
                        </a:solidFill>
                        <a:effectLst/>
                        <a:latin typeface="Gill Sans MT" pitchFamily="34" charset="0"/>
                        <a:ea typeface="HGｺﾞｼｯｸE" pitchFamily="49"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E9"/>
                    </a:solidFill>
                  </a:tcPr>
                </a:tc>
              </a:tr>
              <a:tr h="371475">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Double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9CF"/>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倍精度浮動小数点型</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9CF"/>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±1.8×10</a:t>
                      </a:r>
                      <a:r>
                        <a:rPr kumimoji="1" lang="en-US" altLang="ja-JP" sz="2400" b="0" i="0" u="none" strike="noStrike" cap="none" normalizeH="0" baseline="30000" smtClean="0">
                          <a:ln>
                            <a:noFill/>
                          </a:ln>
                          <a:solidFill>
                            <a:schemeClr val="tx1"/>
                          </a:solidFill>
                          <a:effectLst/>
                          <a:latin typeface="Times New Roman" pitchFamily="18" charset="0"/>
                          <a:ea typeface="ＭＳ Ｐゴシック" pitchFamily="50" charset="-128"/>
                        </a:rPr>
                        <a:t>308</a:t>
                      </a:r>
                    </a:p>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rPr>
                        <a:t>～ </a:t>
                      </a:r>
                      <a:r>
                        <a:rPr kumimoji="1" lang="en-US" altLang="ja-JP" sz="2400" b="0" i="0" u="none" strike="noStrike" cap="none" normalizeH="0" baseline="0" smtClean="0">
                          <a:ln>
                            <a:noFill/>
                          </a:ln>
                          <a:solidFill>
                            <a:schemeClr val="tx1"/>
                          </a:solidFill>
                          <a:effectLst/>
                          <a:latin typeface="Times New Roman" pitchFamily="18" charset="0"/>
                          <a:ea typeface="ＭＳ Ｐゴシック" pitchFamily="50" charset="-128"/>
                        </a:rPr>
                        <a:t>±4.9×10</a:t>
                      </a:r>
                      <a:r>
                        <a:rPr kumimoji="1" lang="en-US" altLang="ja-JP" sz="2400" b="0" i="0" u="none" strike="noStrike" cap="none" normalizeH="0" baseline="30000" smtClean="0">
                          <a:ln>
                            <a:noFill/>
                          </a:ln>
                          <a:solidFill>
                            <a:schemeClr val="tx1"/>
                          </a:solidFill>
                          <a:effectLst/>
                          <a:latin typeface="Times New Roman" pitchFamily="18" charset="0"/>
                          <a:ea typeface="ＭＳ Ｐゴシック" pitchFamily="50" charset="-128"/>
                        </a:rPr>
                        <a:t>-324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9CF"/>
                    </a:solidFill>
                  </a:tcPr>
                </a:tc>
                <a:tc>
                  <a:txBody>
                    <a:bodyPr/>
                    <a:lstStyle>
                      <a:lvl1pPr eaLnBrk="0" hangingPunct="0">
                        <a:spcBef>
                          <a:spcPts val="600"/>
                        </a:spcBef>
                        <a:buClr>
                          <a:schemeClr val="accent1"/>
                        </a:buClr>
                        <a:buSzPct val="80000"/>
                        <a:buFont typeface="Wingdings 2" pitchFamily="18" charset="2"/>
                        <a:defRPr kumimoji="1" sz="2800">
                          <a:solidFill>
                            <a:schemeClr val="tx1"/>
                          </a:solidFill>
                          <a:latin typeface="Gill Sans MT" pitchFamily="34" charset="0"/>
                          <a:ea typeface="HGｺﾞｼｯｸE" pitchFamily="49" charset="-128"/>
                        </a:defRPr>
                      </a:lvl1pPr>
                      <a:lvl2pPr marL="742950" indent="-285750" eaLnBrk="0" hangingPunct="0">
                        <a:spcBef>
                          <a:spcPts val="550"/>
                        </a:spcBef>
                        <a:buClr>
                          <a:schemeClr val="accent1"/>
                        </a:buClr>
                        <a:buFont typeface="Verdana" pitchFamily="34" charset="0"/>
                        <a:defRPr kumimoji="1" sz="2400">
                          <a:solidFill>
                            <a:schemeClr val="tx1"/>
                          </a:solidFill>
                          <a:latin typeface="Gill Sans MT" pitchFamily="34" charset="0"/>
                          <a:ea typeface="HGｺﾞｼｯｸE" pitchFamily="49" charset="-128"/>
                        </a:defRPr>
                      </a:lvl2pPr>
                      <a:lvl3pPr marL="1143000" indent="-228600" eaLnBrk="0" hangingPunct="0">
                        <a:spcBef>
                          <a:spcPct val="20000"/>
                        </a:spcBef>
                        <a:buClr>
                          <a:schemeClr val="accent2"/>
                        </a:buClr>
                        <a:buFont typeface="Wingdings 2" pitchFamily="18" charset="2"/>
                        <a:defRPr kumimoji="1" sz="2000">
                          <a:solidFill>
                            <a:schemeClr val="tx1"/>
                          </a:solidFill>
                          <a:latin typeface="Gill Sans MT" pitchFamily="34" charset="0"/>
                          <a:ea typeface="HGｺﾞｼｯｸE" pitchFamily="49" charset="-128"/>
                        </a:defRPr>
                      </a:lvl3pPr>
                      <a:lvl4pPr marL="1600200" indent="-228600" eaLnBrk="0" hangingPunct="0">
                        <a:spcBef>
                          <a:spcPct val="20000"/>
                        </a:spcBef>
                        <a:buClr>
                          <a:srgbClr val="1B587C"/>
                        </a:buClr>
                        <a:buFont typeface="Wingdings 2" pitchFamily="18" charset="2"/>
                        <a:defRPr kumimoji="1">
                          <a:solidFill>
                            <a:schemeClr val="tx1"/>
                          </a:solidFill>
                          <a:latin typeface="Gill Sans MT" pitchFamily="34" charset="0"/>
                          <a:ea typeface="HGｺﾞｼｯｸE" pitchFamily="49" charset="-128"/>
                        </a:defRPr>
                      </a:lvl4pPr>
                      <a:lvl5pPr marL="2057400" indent="-228600" eaLnBrk="0" hangingPunct="0">
                        <a:spcBef>
                          <a:spcPct val="20000"/>
                        </a:spcBef>
                        <a:buClr>
                          <a:srgbClr val="4E8542"/>
                        </a:buClr>
                        <a:buFont typeface="Wingdings 2" pitchFamily="18" charset="2"/>
                        <a:defRPr kumimoji="1">
                          <a:solidFill>
                            <a:schemeClr val="tx1"/>
                          </a:solidFill>
                          <a:latin typeface="Gill Sans MT" pitchFamily="34" charset="0"/>
                          <a:ea typeface="HGｺﾞｼｯｸE" pitchFamily="49" charset="-128"/>
                        </a:defRPr>
                      </a:lvl5pPr>
                      <a:lvl6pPr marL="25146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6pPr>
                      <a:lvl7pPr marL="29718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7pPr>
                      <a:lvl8pPr marL="34290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8pPr>
                      <a:lvl9pPr marL="3886200" indent="-228600" eaLnBrk="0" fontAlgn="base" hangingPunct="0">
                        <a:spcBef>
                          <a:spcPct val="20000"/>
                        </a:spcBef>
                        <a:spcAft>
                          <a:spcPct val="0"/>
                        </a:spcAft>
                        <a:buClr>
                          <a:srgbClr val="4E8542"/>
                        </a:buClr>
                        <a:buFont typeface="Wingdings 2" pitchFamily="18" charset="2"/>
                        <a:defRPr kumimoji="1">
                          <a:solidFill>
                            <a:schemeClr val="tx1"/>
                          </a:solidFill>
                          <a:latin typeface="Gill Sans MT" pitchFamily="34" charset="0"/>
                          <a:ea typeface="HGｺﾞｼｯｸE" pitchFamily="49"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8</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rPr>
                        <a:t>バイト</a:t>
                      </a:r>
                      <a:endPar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9CF"/>
                    </a:solidFill>
                  </a:tcPr>
                </a:tc>
              </a:tr>
            </a:tbl>
          </a:graphicData>
        </a:graphic>
      </p:graphicFrame>
    </p:spTree>
    <p:extLst>
      <p:ext uri="{BB962C8B-B14F-4D97-AF65-F5344CB8AC3E}">
        <p14:creationId xmlns:p14="http://schemas.microsoft.com/office/powerpoint/2010/main" val="3169193769"/>
      </p:ext>
    </p:extLst>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eaLnBrk="1" fontAlgn="auto" hangingPunct="1">
              <a:spcAft>
                <a:spcPts val="0"/>
              </a:spcAft>
              <a:defRPr/>
            </a:pPr>
            <a:r>
              <a:rPr lang="ja-JP" altLang="en-US">
                <a:solidFill>
                  <a:schemeClr val="tx2">
                    <a:satMod val="130000"/>
                  </a:schemeClr>
                </a:solidFill>
              </a:rPr>
              <a:t>論理型・文字列型・その他</a:t>
            </a:r>
          </a:p>
        </p:txBody>
      </p:sp>
      <p:sp>
        <p:nvSpPr>
          <p:cNvPr id="28" name="スライド番号プレースホルダ 5"/>
          <p:cNvSpPr>
            <a:spLocks noGrp="1"/>
          </p:cNvSpPr>
          <p:nvPr>
            <p:ph type="sldNum" sz="quarter" idx="12"/>
          </p:nvPr>
        </p:nvSpPr>
        <p:spPr/>
        <p:txBody>
          <a:bodyPr/>
          <a:lstStyle/>
          <a:p>
            <a:pPr>
              <a:defRPr/>
            </a:pPr>
            <a:fld id="{07E02E30-72DA-4BD7-B6C1-68CE29EF3359}" type="slidenum">
              <a:rPr lang="en-US" altLang="ja-JP"/>
              <a:pPr>
                <a:defRPr/>
              </a:pPr>
              <a:t>26</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1988648899"/>
              </p:ext>
            </p:extLst>
          </p:nvPr>
        </p:nvGraphicFramePr>
        <p:xfrm>
          <a:off x="1115616" y="1737320"/>
          <a:ext cx="7500938" cy="4572000"/>
        </p:xfrm>
        <a:graphic>
          <a:graphicData uri="http://schemas.openxmlformats.org/drawingml/2006/table">
            <a:tbl>
              <a:tblPr firstRow="1" bandRow="1">
                <a:tableStyleId>{00A15C55-8517-42AA-B614-E9B94910E393}</a:tableStyleId>
              </a:tblPr>
              <a:tblGrid>
                <a:gridCol w="1894176"/>
                <a:gridCol w="2121478"/>
                <a:gridCol w="3485284"/>
              </a:tblGrid>
              <a:tr h="370840">
                <a:tc>
                  <a:txBody>
                    <a:bodyPr/>
                    <a:lstStyle/>
                    <a:p>
                      <a:pPr algn="ctr"/>
                      <a:r>
                        <a:rPr kumimoji="1" lang="ja-JP" altLang="en-US" sz="2400" b="0" dirty="0" smtClean="0"/>
                        <a:t>データ型名</a:t>
                      </a:r>
                      <a:endParaRPr kumimoji="1" lang="ja-JP" altLang="en-US" sz="2400" b="0" dirty="0"/>
                    </a:p>
                  </a:txBody>
                  <a:tcPr marL="91439" marR="91439">
                    <a:solidFill>
                      <a:schemeClr val="tx2">
                        <a:lumMod val="75000"/>
                      </a:schemeClr>
                    </a:solidFill>
                  </a:tcPr>
                </a:tc>
                <a:tc>
                  <a:txBody>
                    <a:bodyPr/>
                    <a:lstStyle/>
                    <a:p>
                      <a:pPr algn="ctr"/>
                      <a:r>
                        <a:rPr kumimoji="1" lang="ja-JP" altLang="en-US" sz="2400" b="0" dirty="0" smtClean="0"/>
                        <a:t>データ型</a:t>
                      </a:r>
                      <a:endParaRPr kumimoji="1" lang="ja-JP" altLang="en-US" sz="2400" b="0" dirty="0"/>
                    </a:p>
                  </a:txBody>
                  <a:tcPr marL="91439" marR="91439">
                    <a:solidFill>
                      <a:schemeClr val="tx2">
                        <a:lumMod val="75000"/>
                      </a:schemeClr>
                    </a:solidFill>
                  </a:tcPr>
                </a:tc>
                <a:tc>
                  <a:txBody>
                    <a:bodyPr/>
                    <a:lstStyle/>
                    <a:p>
                      <a:pPr algn="ctr"/>
                      <a:r>
                        <a:rPr kumimoji="1" lang="ja-JP" altLang="en-US" sz="2400" b="0" dirty="0" smtClean="0"/>
                        <a:t>値の範囲</a:t>
                      </a:r>
                      <a:endParaRPr kumimoji="1" lang="ja-JP" altLang="en-US" sz="2400" b="0" dirty="0"/>
                    </a:p>
                  </a:txBody>
                  <a:tcPr marL="91439" marR="91439">
                    <a:solidFill>
                      <a:schemeClr val="tx2">
                        <a:lumMod val="75000"/>
                      </a:schemeClr>
                    </a:solidFill>
                  </a:tcPr>
                </a:tc>
              </a:tr>
              <a:tr h="37084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Boolean</a:t>
                      </a:r>
                    </a:p>
                  </a:txBody>
                  <a:tcPr marL="91439" marR="91439"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rPr>
                        <a:t>論理型</a:t>
                      </a:r>
                    </a:p>
                  </a:txBody>
                  <a:tcPr marL="91439" marR="91439"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True, False</a:t>
                      </a:r>
                    </a:p>
                  </a:txBody>
                  <a:tcPr marL="91439" marR="91439" anchor="ctr" horzOverflow="overflow"/>
                </a:tc>
              </a:tr>
              <a:tr h="37084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String</a:t>
                      </a:r>
                    </a:p>
                  </a:txBody>
                  <a:tcPr marL="91439" marR="91439"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rPr>
                        <a:t>文字列型</a:t>
                      </a:r>
                    </a:p>
                  </a:txBody>
                  <a:tcPr marL="91439" marR="91439"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endParaRPr kumimoji="1" lang="ja-JP" altLang="ja-JP" sz="24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91439" marR="91439" anchor="ctr" horzOverflow="overflow"/>
                </a:tc>
              </a:tr>
              <a:tr h="37084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Date</a:t>
                      </a:r>
                    </a:p>
                  </a:txBody>
                  <a:tcPr marL="91439" marR="91439"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rPr>
                        <a:t>日付型</a:t>
                      </a:r>
                    </a:p>
                  </a:txBody>
                  <a:tcPr marL="91439" marR="91439"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100</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rPr>
                        <a:t>年</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1</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rPr>
                        <a:t>月</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1</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rPr>
                        <a:t>日～</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9999</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rPr>
                        <a:t>年</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12</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rPr>
                        <a:t>月</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31</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rPr>
                        <a:t>日</a:t>
                      </a:r>
                    </a:p>
                  </a:txBody>
                  <a:tcPr marL="91439" marR="91439" anchor="ctr" horzOverflow="overflow"/>
                </a:tc>
              </a:tr>
              <a:tr h="37084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Currency</a:t>
                      </a:r>
                    </a:p>
                  </a:txBody>
                  <a:tcPr marL="91439" marR="91439"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rPr>
                        <a:t>通貨型</a:t>
                      </a:r>
                    </a:p>
                  </a:txBody>
                  <a:tcPr marL="91439" marR="91439"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Long</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rPr>
                        <a:t>より大きな数値を扱える（小数点を含む数値も使える）</a:t>
                      </a:r>
                    </a:p>
                  </a:txBody>
                  <a:tcPr marL="91439" marR="91439" anchor="ctr" horzOverflow="overflow"/>
                </a:tc>
              </a:tr>
              <a:tr h="37084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Variant</a:t>
                      </a:r>
                    </a:p>
                  </a:txBody>
                  <a:tcPr marL="91439" marR="91439" anchor="ctr" horzOverflow="overflow"/>
                </a:tc>
                <a:tc grid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r>
                        <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rPr>
                        <a:t>ユーザ定義型などあらゆる種類の変数に対応できる特別な型，データ型の宣言をしないと</a:t>
                      </a:r>
                      <a:r>
                        <a:rPr kumimoji="1" lang="en-US" altLang="ja-JP" sz="2400" b="0" i="0" u="none" strike="noStrike" cap="none" normalizeH="0" baseline="0" dirty="0" smtClean="0">
                          <a:ln>
                            <a:noFill/>
                          </a:ln>
                          <a:solidFill>
                            <a:schemeClr val="tx1"/>
                          </a:solidFill>
                          <a:effectLst/>
                          <a:latin typeface="Times New Roman" pitchFamily="18" charset="0"/>
                          <a:ea typeface="ＭＳ Ｐゴシック" pitchFamily="50" charset="-128"/>
                        </a:rPr>
                        <a:t>Variant</a:t>
                      </a:r>
                      <a:r>
                        <a:rPr kumimoji="1" lang="ja-JP" altLang="en-US" sz="2400" b="0" i="0" u="none" strike="noStrike" cap="none" normalizeH="0" baseline="0" dirty="0" smtClean="0">
                          <a:ln>
                            <a:noFill/>
                          </a:ln>
                          <a:solidFill>
                            <a:schemeClr val="tx1"/>
                          </a:solidFill>
                          <a:effectLst/>
                          <a:latin typeface="Times New Roman" pitchFamily="18" charset="0"/>
                          <a:ea typeface="ＭＳ Ｐゴシック" pitchFamily="50" charset="-128"/>
                        </a:rPr>
                        <a:t>になる</a:t>
                      </a:r>
                    </a:p>
                  </a:txBody>
                  <a:tcPr marL="91439" marR="91439" anchor="ctr"/>
                </a:tc>
                <a:tc h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80000"/>
                        <a:buFont typeface="Wingdings" pitchFamily="2" charset="2"/>
                        <a:buNone/>
                        <a:tabLst/>
                      </a:pPr>
                      <a:endParaRPr kumimoji="1" lang="en-US" altLang="ja-JP" sz="2400" b="0" i="0" u="none" strike="noStrike" cap="none" normalizeH="0" baseline="30000" dirty="0" smtClean="0">
                        <a:ln>
                          <a:noFill/>
                        </a:ln>
                        <a:solidFill>
                          <a:schemeClr val="tx1"/>
                        </a:solidFill>
                        <a:effectLst/>
                        <a:latin typeface="Times New Roman" pitchFamily="18" charset="0"/>
                        <a:ea typeface="ＭＳ Ｐゴシック" pitchFamily="50" charset="-128"/>
                      </a:endParaRPr>
                    </a:p>
                  </a:txBody>
                  <a:tcPr/>
                </a:tc>
              </a:tr>
            </a:tbl>
          </a:graphicData>
        </a:graphic>
      </p:graphicFrame>
    </p:spTree>
    <p:extLst>
      <p:ext uri="{BB962C8B-B14F-4D97-AF65-F5344CB8AC3E}">
        <p14:creationId xmlns:p14="http://schemas.microsoft.com/office/powerpoint/2010/main" val="9557773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5"/>
          <p:cNvSpPr>
            <a:spLocks noGrp="1"/>
          </p:cNvSpPr>
          <p:nvPr>
            <p:ph type="sldNum" sz="quarter" idx="12"/>
          </p:nvPr>
        </p:nvSpPr>
        <p:spPr/>
        <p:txBody>
          <a:bodyPr/>
          <a:lstStyle/>
          <a:p>
            <a:pPr>
              <a:defRPr/>
            </a:pPr>
            <a:fld id="{F4DC6E43-8EEA-43B0-B4D1-723070544066}" type="slidenum">
              <a:rPr lang="en-US" altLang="ja-JP"/>
              <a:pPr>
                <a:defRPr/>
              </a:pPr>
              <a:t>27</a:t>
            </a:fld>
            <a:endParaRPr lang="en-US" altLang="ja-JP"/>
          </a:p>
        </p:txBody>
      </p:sp>
      <p:sp>
        <p:nvSpPr>
          <p:cNvPr id="19459" name="Rectangle 2"/>
          <p:cNvSpPr>
            <a:spLocks noGrp="1" noChangeArrowheads="1"/>
          </p:cNvSpPr>
          <p:nvPr>
            <p:ph type="title"/>
          </p:nvPr>
        </p:nvSpPr>
        <p:spPr/>
        <p:txBody>
          <a:bodyPr/>
          <a:lstStyle/>
          <a:p>
            <a:pPr eaLnBrk="1" hangingPunct="1"/>
            <a:r>
              <a:rPr lang="ja-JP" altLang="en-US" smtClean="0"/>
              <a:t>変数の宣言</a:t>
            </a:r>
          </a:p>
        </p:txBody>
      </p:sp>
      <p:sp>
        <p:nvSpPr>
          <p:cNvPr id="19460" name="Rectangle 3"/>
          <p:cNvSpPr>
            <a:spLocks noGrp="1" noChangeArrowheads="1"/>
          </p:cNvSpPr>
          <p:nvPr>
            <p:ph type="body" idx="1"/>
          </p:nvPr>
        </p:nvSpPr>
        <p:spPr>
          <a:noFill/>
          <a:ln>
            <a:solidFill>
              <a:schemeClr val="tx1"/>
            </a:solidFill>
            <a:miter lim="800000"/>
            <a:headEnd/>
            <a:tailEnd/>
          </a:ln>
        </p:spPr>
        <p:txBody>
          <a:bodyPr/>
          <a:lstStyle/>
          <a:p>
            <a:pPr eaLnBrk="1" hangingPunct="1">
              <a:buFont typeface="Wingdings" pitchFamily="2" charset="2"/>
              <a:buNone/>
            </a:pPr>
            <a:r>
              <a:rPr lang="en-US" altLang="ja-JP" smtClean="0">
                <a:solidFill>
                  <a:schemeClr val="accent2"/>
                </a:solidFill>
                <a:latin typeface="Times New Roman" pitchFamily="18" charset="0"/>
              </a:rPr>
              <a:t>Sub </a:t>
            </a:r>
            <a:r>
              <a:rPr lang="en-US" altLang="ja-JP" smtClean="0">
                <a:latin typeface="Times New Roman" pitchFamily="18" charset="0"/>
              </a:rPr>
              <a:t> myprogram2()</a:t>
            </a:r>
          </a:p>
          <a:p>
            <a:pPr eaLnBrk="1" hangingPunct="1">
              <a:buFont typeface="Wingdings" pitchFamily="2" charset="2"/>
              <a:buNone/>
            </a:pPr>
            <a:r>
              <a:rPr lang="en-US" altLang="ja-JP" smtClean="0">
                <a:latin typeface="Times New Roman" pitchFamily="18" charset="0"/>
              </a:rPr>
              <a:t>	</a:t>
            </a:r>
          </a:p>
          <a:p>
            <a:pPr eaLnBrk="1" hangingPunct="1">
              <a:buFont typeface="Wingdings" pitchFamily="2" charset="2"/>
              <a:buNone/>
            </a:pPr>
            <a:r>
              <a:rPr lang="en-US" altLang="ja-JP" smtClean="0">
                <a:latin typeface="Times New Roman" pitchFamily="18" charset="0"/>
              </a:rPr>
              <a:t>   </a:t>
            </a:r>
            <a:r>
              <a:rPr lang="en-US" altLang="ja-JP" smtClean="0">
                <a:solidFill>
                  <a:srgbClr val="FF0000"/>
                </a:solidFill>
                <a:latin typeface="Times New Roman" pitchFamily="18" charset="0"/>
              </a:rPr>
              <a:t>Dim</a:t>
            </a:r>
            <a:r>
              <a:rPr lang="en-US" altLang="ja-JP" smtClean="0">
                <a:latin typeface="Times New Roman" pitchFamily="18" charset="0"/>
              </a:rPr>
              <a:t> </a:t>
            </a:r>
            <a:r>
              <a:rPr lang="ja-JP" altLang="en-US" smtClean="0">
                <a:latin typeface="Times New Roman" pitchFamily="18" charset="0"/>
              </a:rPr>
              <a:t> </a:t>
            </a:r>
            <a:r>
              <a:rPr lang="en-US" altLang="ja-JP" smtClean="0">
                <a:latin typeface="Times New Roman" pitchFamily="18" charset="0"/>
              </a:rPr>
              <a:t>x  </a:t>
            </a:r>
            <a:r>
              <a:rPr lang="en-US" altLang="ja-JP" smtClean="0">
                <a:solidFill>
                  <a:srgbClr val="FF0000"/>
                </a:solidFill>
                <a:latin typeface="Times New Roman" pitchFamily="18" charset="0"/>
              </a:rPr>
              <a:t>As</a:t>
            </a:r>
            <a:r>
              <a:rPr lang="en-US" altLang="ja-JP" smtClean="0">
                <a:latin typeface="Times New Roman" pitchFamily="18" charset="0"/>
              </a:rPr>
              <a:t>  Integer</a:t>
            </a:r>
          </a:p>
          <a:p>
            <a:pPr eaLnBrk="1" hangingPunct="1">
              <a:buFont typeface="Wingdings" pitchFamily="2" charset="2"/>
              <a:buNone/>
            </a:pPr>
            <a:r>
              <a:rPr lang="en-US" altLang="ja-JP" smtClean="0">
                <a:latin typeface="Times New Roman" pitchFamily="18" charset="0"/>
              </a:rPr>
              <a:t> 	x=18</a:t>
            </a:r>
          </a:p>
          <a:p>
            <a:pPr eaLnBrk="1" hangingPunct="1">
              <a:buFont typeface="Wingdings" pitchFamily="2" charset="2"/>
              <a:buNone/>
            </a:pPr>
            <a:r>
              <a:rPr lang="ja-JP" altLang="en-US" smtClean="0">
                <a:latin typeface="Times New Roman" pitchFamily="18" charset="0"/>
              </a:rPr>
              <a:t>　 </a:t>
            </a:r>
            <a:r>
              <a:rPr lang="en-US" altLang="ja-JP" smtClean="0">
                <a:solidFill>
                  <a:srgbClr val="FF0000"/>
                </a:solidFill>
                <a:latin typeface="Times New Roman" pitchFamily="18" charset="0"/>
              </a:rPr>
              <a:t>MsgBox</a:t>
            </a:r>
            <a:r>
              <a:rPr lang="en-US" altLang="ja-JP" smtClean="0">
                <a:latin typeface="Times New Roman" pitchFamily="18" charset="0"/>
              </a:rPr>
              <a:t> </a:t>
            </a:r>
            <a:r>
              <a:rPr lang="ja-JP" altLang="en-US" smtClean="0">
                <a:latin typeface="Times New Roman" pitchFamily="18" charset="0"/>
              </a:rPr>
              <a:t>　</a:t>
            </a:r>
            <a:r>
              <a:rPr lang="en-US" altLang="ja-JP" smtClean="0">
                <a:latin typeface="Times New Roman" pitchFamily="18" charset="0"/>
              </a:rPr>
              <a:t>x </a:t>
            </a:r>
          </a:p>
          <a:p>
            <a:pPr eaLnBrk="1" hangingPunct="1">
              <a:buFont typeface="Wingdings" pitchFamily="2" charset="2"/>
              <a:buNone/>
            </a:pPr>
            <a:r>
              <a:rPr lang="en-US" altLang="ja-JP" smtClean="0">
                <a:latin typeface="Times New Roman" pitchFamily="18" charset="0"/>
              </a:rPr>
              <a:t>	</a:t>
            </a:r>
          </a:p>
          <a:p>
            <a:pPr eaLnBrk="1" hangingPunct="1">
              <a:buFont typeface="Wingdings" pitchFamily="2" charset="2"/>
              <a:buNone/>
            </a:pPr>
            <a:r>
              <a:rPr lang="en-US" altLang="ja-JP" smtClean="0">
                <a:latin typeface="Times New Roman" pitchFamily="18" charset="0"/>
              </a:rPr>
              <a:t> </a:t>
            </a:r>
            <a:r>
              <a:rPr lang="en-US" altLang="ja-JP" smtClean="0">
                <a:solidFill>
                  <a:schemeClr val="accent2"/>
                </a:solidFill>
                <a:latin typeface="Times New Roman" pitchFamily="18" charset="0"/>
              </a:rPr>
              <a:t>End Sub</a:t>
            </a:r>
            <a:r>
              <a:rPr lang="ja-JP" altLang="en-US" smtClean="0">
                <a:solidFill>
                  <a:schemeClr val="accent2"/>
                </a:solidFill>
                <a:latin typeface="Times New Roman" pitchFamily="18" charset="0"/>
              </a:rPr>
              <a:t>　　　　　</a:t>
            </a:r>
          </a:p>
          <a:p>
            <a:pPr eaLnBrk="1" hangingPunct="1">
              <a:buFont typeface="Wingdings" pitchFamily="2" charset="2"/>
              <a:buNone/>
            </a:pPr>
            <a:endParaRPr lang="en-US" altLang="ja-JP" smtClean="0">
              <a:solidFill>
                <a:schemeClr val="accent2"/>
              </a:solidFill>
              <a:latin typeface="Times New Roman" pitchFamily="18"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5"/>
          <p:cNvSpPr>
            <a:spLocks noGrp="1"/>
          </p:cNvSpPr>
          <p:nvPr>
            <p:ph type="sldNum" sz="quarter" idx="12"/>
          </p:nvPr>
        </p:nvSpPr>
        <p:spPr/>
        <p:txBody>
          <a:bodyPr/>
          <a:lstStyle/>
          <a:p>
            <a:pPr>
              <a:defRPr/>
            </a:pPr>
            <a:fld id="{C57A1C7B-1679-45F3-884A-07009FB5C6DC}" type="slidenum">
              <a:rPr lang="en-US" altLang="ja-JP"/>
              <a:pPr>
                <a:defRPr/>
              </a:pPr>
              <a:t>28</a:t>
            </a:fld>
            <a:endParaRPr lang="en-US" altLang="ja-JP"/>
          </a:p>
        </p:txBody>
      </p:sp>
      <p:sp>
        <p:nvSpPr>
          <p:cNvPr id="20483" name="Rectangle 2"/>
          <p:cNvSpPr>
            <a:spLocks noGrp="1" noChangeArrowheads="1"/>
          </p:cNvSpPr>
          <p:nvPr>
            <p:ph type="title"/>
          </p:nvPr>
        </p:nvSpPr>
        <p:spPr/>
        <p:txBody>
          <a:bodyPr/>
          <a:lstStyle/>
          <a:p>
            <a:pPr eaLnBrk="1" hangingPunct="1"/>
            <a:r>
              <a:rPr lang="ja-JP" altLang="en-US" smtClean="0"/>
              <a:t>変数の宣言</a:t>
            </a:r>
          </a:p>
        </p:txBody>
      </p:sp>
      <p:sp>
        <p:nvSpPr>
          <p:cNvPr id="20484" name="Rectangle 3"/>
          <p:cNvSpPr>
            <a:spLocks noGrp="1" noChangeArrowheads="1"/>
          </p:cNvSpPr>
          <p:nvPr>
            <p:ph type="body" idx="1"/>
          </p:nvPr>
        </p:nvSpPr>
        <p:spPr>
          <a:noFill/>
          <a:ln>
            <a:solidFill>
              <a:schemeClr val="tx1"/>
            </a:solidFill>
            <a:miter lim="800000"/>
            <a:headEnd/>
            <a:tailEnd/>
          </a:ln>
        </p:spPr>
        <p:txBody>
          <a:bodyPr/>
          <a:lstStyle/>
          <a:p>
            <a:pPr eaLnBrk="1" hangingPunct="1">
              <a:buFont typeface="Wingdings" pitchFamily="2" charset="2"/>
              <a:buNone/>
            </a:pPr>
            <a:r>
              <a:rPr lang="en-US" altLang="ja-JP" smtClean="0">
                <a:solidFill>
                  <a:schemeClr val="accent2"/>
                </a:solidFill>
                <a:latin typeface="Times New Roman" pitchFamily="18" charset="0"/>
              </a:rPr>
              <a:t>Sub </a:t>
            </a:r>
            <a:r>
              <a:rPr lang="en-US" altLang="ja-JP" smtClean="0">
                <a:latin typeface="Times New Roman" pitchFamily="18" charset="0"/>
              </a:rPr>
              <a:t> myprogram2()</a:t>
            </a:r>
          </a:p>
          <a:p>
            <a:pPr eaLnBrk="1" hangingPunct="1">
              <a:buFont typeface="Wingdings" pitchFamily="2" charset="2"/>
              <a:buNone/>
            </a:pPr>
            <a:r>
              <a:rPr lang="en-US" altLang="ja-JP" smtClean="0">
                <a:latin typeface="Times New Roman" pitchFamily="18" charset="0"/>
              </a:rPr>
              <a:t>	</a:t>
            </a:r>
          </a:p>
          <a:p>
            <a:pPr eaLnBrk="1" hangingPunct="1">
              <a:buFont typeface="Wingdings" pitchFamily="2" charset="2"/>
              <a:buNone/>
            </a:pPr>
            <a:r>
              <a:rPr lang="en-US" altLang="ja-JP" smtClean="0">
                <a:latin typeface="Times New Roman" pitchFamily="18" charset="0"/>
              </a:rPr>
              <a:t>   </a:t>
            </a:r>
            <a:r>
              <a:rPr lang="en-US" altLang="ja-JP" smtClean="0">
                <a:solidFill>
                  <a:srgbClr val="FF0000"/>
                </a:solidFill>
                <a:latin typeface="Times New Roman" pitchFamily="18" charset="0"/>
              </a:rPr>
              <a:t>Dim</a:t>
            </a:r>
            <a:r>
              <a:rPr lang="en-US" altLang="ja-JP" smtClean="0">
                <a:latin typeface="Times New Roman" pitchFamily="18" charset="0"/>
              </a:rPr>
              <a:t>  x   </a:t>
            </a:r>
            <a:r>
              <a:rPr lang="en-US" altLang="ja-JP" smtClean="0">
                <a:solidFill>
                  <a:srgbClr val="FF0000"/>
                </a:solidFill>
                <a:latin typeface="Times New Roman" pitchFamily="18" charset="0"/>
              </a:rPr>
              <a:t>As</a:t>
            </a:r>
            <a:r>
              <a:rPr lang="en-US" altLang="ja-JP" smtClean="0">
                <a:latin typeface="Times New Roman" pitchFamily="18" charset="0"/>
              </a:rPr>
              <a:t>  Integer</a:t>
            </a:r>
          </a:p>
          <a:p>
            <a:pPr eaLnBrk="1" hangingPunct="1">
              <a:buFont typeface="Wingdings" pitchFamily="2" charset="2"/>
              <a:buNone/>
            </a:pPr>
            <a:r>
              <a:rPr lang="en-US" altLang="ja-JP" smtClean="0">
                <a:latin typeface="Times New Roman" pitchFamily="18" charset="0"/>
              </a:rPr>
              <a:t> 	x=18</a:t>
            </a:r>
          </a:p>
          <a:p>
            <a:pPr eaLnBrk="1" hangingPunct="1">
              <a:buFont typeface="Wingdings" pitchFamily="2" charset="2"/>
              <a:buNone/>
            </a:pPr>
            <a:r>
              <a:rPr lang="ja-JP" altLang="en-US" smtClean="0">
                <a:latin typeface="Times New Roman" pitchFamily="18" charset="0"/>
              </a:rPr>
              <a:t>　 </a:t>
            </a:r>
            <a:r>
              <a:rPr lang="en-US" altLang="ja-JP" smtClean="0">
                <a:solidFill>
                  <a:srgbClr val="FF0000"/>
                </a:solidFill>
                <a:latin typeface="Times New Roman" pitchFamily="18" charset="0"/>
              </a:rPr>
              <a:t>MsgBox</a:t>
            </a:r>
            <a:r>
              <a:rPr lang="en-US" altLang="ja-JP" smtClean="0">
                <a:latin typeface="Times New Roman" pitchFamily="18" charset="0"/>
              </a:rPr>
              <a:t> </a:t>
            </a:r>
            <a:r>
              <a:rPr lang="ja-JP" altLang="en-US" smtClean="0">
                <a:latin typeface="Times New Roman" pitchFamily="18" charset="0"/>
              </a:rPr>
              <a:t>　</a:t>
            </a:r>
            <a:r>
              <a:rPr lang="en-US" altLang="ja-JP" smtClean="0">
                <a:latin typeface="Times New Roman" pitchFamily="18" charset="0"/>
              </a:rPr>
              <a:t>x </a:t>
            </a:r>
          </a:p>
          <a:p>
            <a:pPr eaLnBrk="1" hangingPunct="1">
              <a:buFont typeface="Wingdings" pitchFamily="2" charset="2"/>
              <a:buNone/>
            </a:pPr>
            <a:r>
              <a:rPr lang="en-US" altLang="ja-JP" smtClean="0">
                <a:latin typeface="Times New Roman" pitchFamily="18" charset="0"/>
              </a:rPr>
              <a:t>	</a:t>
            </a:r>
            <a:r>
              <a:rPr lang="en-US" altLang="ja-JP" smtClean="0">
                <a:solidFill>
                  <a:srgbClr val="FF0000"/>
                </a:solidFill>
                <a:latin typeface="Times New Roman" pitchFamily="18" charset="0"/>
              </a:rPr>
              <a:t>MsgBox</a:t>
            </a:r>
            <a:r>
              <a:rPr lang="en-US" altLang="ja-JP" smtClean="0">
                <a:latin typeface="Times New Roman" pitchFamily="18" charset="0"/>
              </a:rPr>
              <a:t> </a:t>
            </a:r>
            <a:r>
              <a:rPr lang="ja-JP" altLang="en-US" smtClean="0">
                <a:latin typeface="Times New Roman" pitchFamily="18" charset="0"/>
              </a:rPr>
              <a:t>　</a:t>
            </a:r>
            <a:r>
              <a:rPr lang="en-US" altLang="ja-JP" smtClean="0">
                <a:latin typeface="Times New Roman" pitchFamily="18" charset="0"/>
              </a:rPr>
              <a:t>x + 1988</a:t>
            </a:r>
          </a:p>
          <a:p>
            <a:pPr eaLnBrk="1" hangingPunct="1">
              <a:buFont typeface="Wingdings" pitchFamily="2" charset="2"/>
              <a:buNone/>
            </a:pPr>
            <a:endParaRPr lang="en-US" altLang="ja-JP" smtClean="0">
              <a:latin typeface="Times New Roman" pitchFamily="18" charset="0"/>
            </a:endParaRPr>
          </a:p>
          <a:p>
            <a:pPr eaLnBrk="1" hangingPunct="1">
              <a:buFont typeface="Wingdings" pitchFamily="2" charset="2"/>
              <a:buNone/>
            </a:pPr>
            <a:r>
              <a:rPr lang="en-US" altLang="ja-JP" smtClean="0">
                <a:latin typeface="Times New Roman" pitchFamily="18" charset="0"/>
              </a:rPr>
              <a:t> </a:t>
            </a:r>
            <a:r>
              <a:rPr lang="en-US" altLang="ja-JP" smtClean="0">
                <a:solidFill>
                  <a:schemeClr val="accent2"/>
                </a:solidFill>
                <a:latin typeface="Times New Roman" pitchFamily="18" charset="0"/>
              </a:rPr>
              <a:t>End Sub</a:t>
            </a:r>
            <a:r>
              <a:rPr lang="ja-JP" altLang="en-US" smtClean="0">
                <a:solidFill>
                  <a:schemeClr val="accent2"/>
                </a:solidFill>
                <a:latin typeface="Times New Roman" pitchFamily="18" charset="0"/>
              </a:rPr>
              <a:t>　　　　　</a:t>
            </a:r>
          </a:p>
          <a:p>
            <a:pPr eaLnBrk="1" hangingPunct="1">
              <a:buFont typeface="Wingdings" pitchFamily="2" charset="2"/>
              <a:buNone/>
            </a:pPr>
            <a:endParaRPr lang="en-US" altLang="ja-JP" smtClean="0">
              <a:solidFill>
                <a:schemeClr val="accent2"/>
              </a:solidFill>
              <a:latin typeface="Times New Roman" pitchFamily="18"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スライド番号プレースホルダ 5"/>
          <p:cNvSpPr>
            <a:spLocks noGrp="1"/>
          </p:cNvSpPr>
          <p:nvPr>
            <p:ph type="sldNum" sz="quarter" idx="12"/>
          </p:nvPr>
        </p:nvSpPr>
        <p:spPr/>
        <p:txBody>
          <a:bodyPr/>
          <a:lstStyle/>
          <a:p>
            <a:pPr>
              <a:defRPr/>
            </a:pPr>
            <a:fld id="{689F2E69-EC90-4D82-8360-43454B912C3E}" type="slidenum">
              <a:rPr lang="en-US" altLang="ja-JP"/>
              <a:pPr>
                <a:defRPr/>
              </a:pPr>
              <a:t>29</a:t>
            </a:fld>
            <a:endParaRPr lang="en-US" altLang="ja-JP"/>
          </a:p>
        </p:txBody>
      </p:sp>
      <p:sp>
        <p:nvSpPr>
          <p:cNvPr id="21507" name="Rectangle 11"/>
          <p:cNvSpPr>
            <a:spLocks noChangeArrowheads="1"/>
          </p:cNvSpPr>
          <p:nvPr/>
        </p:nvSpPr>
        <p:spPr bwMode="auto">
          <a:xfrm>
            <a:off x="2195513" y="4221163"/>
            <a:ext cx="1081087" cy="5048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508" name="Rectangle 12"/>
          <p:cNvSpPr>
            <a:spLocks noChangeArrowheads="1"/>
          </p:cNvSpPr>
          <p:nvPr/>
        </p:nvSpPr>
        <p:spPr bwMode="auto">
          <a:xfrm>
            <a:off x="4686300" y="4221163"/>
            <a:ext cx="1728788" cy="5048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509" name="Rectangle 13"/>
          <p:cNvSpPr>
            <a:spLocks noChangeArrowheads="1"/>
          </p:cNvSpPr>
          <p:nvPr/>
        </p:nvSpPr>
        <p:spPr bwMode="auto">
          <a:xfrm>
            <a:off x="3711575" y="4221163"/>
            <a:ext cx="431800" cy="504825"/>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510" name="Rectangle 14"/>
          <p:cNvSpPr>
            <a:spLocks noChangeArrowheads="1"/>
          </p:cNvSpPr>
          <p:nvPr/>
        </p:nvSpPr>
        <p:spPr bwMode="auto">
          <a:xfrm>
            <a:off x="7061200" y="4221163"/>
            <a:ext cx="1439863" cy="504825"/>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511" name="Rectangle 2"/>
          <p:cNvSpPr>
            <a:spLocks noGrp="1" noChangeArrowheads="1"/>
          </p:cNvSpPr>
          <p:nvPr>
            <p:ph type="title"/>
          </p:nvPr>
        </p:nvSpPr>
        <p:spPr/>
        <p:txBody>
          <a:bodyPr/>
          <a:lstStyle/>
          <a:p>
            <a:pPr eaLnBrk="1" hangingPunct="1"/>
            <a:r>
              <a:rPr lang="ja-JP" altLang="en-US" smtClean="0"/>
              <a:t>変数の宣言</a:t>
            </a:r>
          </a:p>
        </p:txBody>
      </p:sp>
      <p:sp>
        <p:nvSpPr>
          <p:cNvPr id="21512" name="Rectangle 3"/>
          <p:cNvSpPr>
            <a:spLocks noGrp="1" noChangeArrowheads="1"/>
          </p:cNvSpPr>
          <p:nvPr>
            <p:ph type="body" idx="1"/>
          </p:nvPr>
        </p:nvSpPr>
        <p:spPr>
          <a:xfrm>
            <a:off x="323850" y="1600200"/>
            <a:ext cx="8382000" cy="4525963"/>
          </a:xfrm>
          <a:noFill/>
          <a:ln>
            <a:solidFill>
              <a:schemeClr val="tx1"/>
            </a:solidFill>
            <a:miter lim="800000"/>
            <a:headEnd/>
            <a:tailEnd/>
          </a:ln>
        </p:spPr>
        <p:txBody>
          <a:bodyPr/>
          <a:lstStyle/>
          <a:p>
            <a:pPr eaLnBrk="1" hangingPunct="1">
              <a:lnSpc>
                <a:spcPct val="90000"/>
              </a:lnSpc>
              <a:buFont typeface="Wingdings" pitchFamily="2" charset="2"/>
              <a:buNone/>
            </a:pPr>
            <a:r>
              <a:rPr lang="en-US" altLang="ja-JP" sz="2600" smtClean="0">
                <a:solidFill>
                  <a:schemeClr val="accent2"/>
                </a:solidFill>
                <a:latin typeface="Times New Roman" pitchFamily="18" charset="0"/>
              </a:rPr>
              <a:t>Sub </a:t>
            </a:r>
            <a:r>
              <a:rPr lang="en-US" altLang="ja-JP" sz="2600" smtClean="0">
                <a:latin typeface="Times New Roman" pitchFamily="18" charset="0"/>
              </a:rPr>
              <a:t> yeartrans1()</a:t>
            </a:r>
          </a:p>
          <a:p>
            <a:pPr eaLnBrk="1" hangingPunct="1">
              <a:lnSpc>
                <a:spcPct val="90000"/>
              </a:lnSpc>
              <a:buFont typeface="Wingdings" pitchFamily="2" charset="2"/>
              <a:buNone/>
            </a:pPr>
            <a:endParaRPr lang="en-US" altLang="ja-JP" sz="2600" smtClean="0">
              <a:solidFill>
                <a:schemeClr val="hlink"/>
              </a:solidFill>
              <a:latin typeface="Times New Roman" pitchFamily="18" charset="0"/>
            </a:endParaRPr>
          </a:p>
          <a:p>
            <a:pPr eaLnBrk="1" hangingPunct="1">
              <a:lnSpc>
                <a:spcPct val="90000"/>
              </a:lnSpc>
              <a:buFont typeface="Wingdings" pitchFamily="2" charset="2"/>
              <a:buNone/>
            </a:pPr>
            <a:r>
              <a:rPr lang="en-US" altLang="ja-JP" sz="2600" smtClean="0">
                <a:solidFill>
                  <a:schemeClr val="hlink"/>
                </a:solidFill>
                <a:latin typeface="Times New Roman" pitchFamily="18" charset="0"/>
              </a:rPr>
              <a:t>’ </a:t>
            </a:r>
            <a:r>
              <a:rPr lang="ja-JP" altLang="en-US" sz="2600" smtClean="0">
                <a:solidFill>
                  <a:schemeClr val="hlink"/>
                </a:solidFill>
                <a:latin typeface="Times New Roman" pitchFamily="18" charset="0"/>
              </a:rPr>
              <a:t>平成を西暦に直すプログラム</a:t>
            </a:r>
          </a:p>
          <a:p>
            <a:pPr eaLnBrk="1" hangingPunct="1">
              <a:lnSpc>
                <a:spcPct val="90000"/>
              </a:lnSpc>
              <a:buFont typeface="Wingdings" pitchFamily="2" charset="2"/>
              <a:buNone/>
            </a:pPr>
            <a:endParaRPr lang="ja-JP" altLang="en-US" sz="2600" smtClean="0">
              <a:solidFill>
                <a:schemeClr val="hlink"/>
              </a:solidFill>
              <a:latin typeface="Times New Roman" pitchFamily="18" charset="0"/>
            </a:endParaRPr>
          </a:p>
          <a:p>
            <a:pPr eaLnBrk="1" hangingPunct="1">
              <a:lnSpc>
                <a:spcPct val="90000"/>
              </a:lnSpc>
              <a:buFont typeface="Wingdings" pitchFamily="2" charset="2"/>
              <a:buNone/>
            </a:pPr>
            <a:r>
              <a:rPr lang="ja-JP" altLang="en-US" sz="2600" smtClean="0">
                <a:latin typeface="Times New Roman" pitchFamily="18" charset="0"/>
              </a:rPr>
              <a:t>	</a:t>
            </a:r>
            <a:r>
              <a:rPr lang="en-US" altLang="ja-JP" sz="2600" smtClean="0">
                <a:latin typeface="Times New Roman" pitchFamily="18" charset="0"/>
              </a:rPr>
              <a:t>Dim  x  As  Integer</a:t>
            </a:r>
          </a:p>
          <a:p>
            <a:pPr eaLnBrk="1" hangingPunct="1">
              <a:lnSpc>
                <a:spcPct val="90000"/>
              </a:lnSpc>
              <a:buFont typeface="Wingdings" pitchFamily="2" charset="2"/>
              <a:buNone/>
            </a:pPr>
            <a:r>
              <a:rPr lang="en-US" altLang="ja-JP" sz="2600" smtClean="0">
                <a:latin typeface="Times New Roman" pitchFamily="18" charset="0"/>
              </a:rPr>
              <a:t> 	x=18</a:t>
            </a:r>
          </a:p>
          <a:p>
            <a:pPr eaLnBrk="1" hangingPunct="1">
              <a:lnSpc>
                <a:spcPct val="90000"/>
              </a:lnSpc>
              <a:buFont typeface="Wingdings" pitchFamily="2" charset="2"/>
              <a:buNone/>
            </a:pPr>
            <a:r>
              <a:rPr lang="en-US" altLang="ja-JP" sz="2600" smtClean="0">
                <a:latin typeface="Times New Roman" pitchFamily="18" charset="0"/>
              </a:rPr>
              <a:t>	</a:t>
            </a:r>
            <a:r>
              <a:rPr lang="en-US" altLang="ja-JP" sz="2600" smtClean="0">
                <a:solidFill>
                  <a:srgbClr val="FF0000"/>
                </a:solidFill>
                <a:latin typeface="Times New Roman" pitchFamily="18" charset="0"/>
              </a:rPr>
              <a:t>MsgBox </a:t>
            </a:r>
            <a:r>
              <a:rPr lang="ja-JP" altLang="en-US" sz="2600" smtClean="0">
                <a:latin typeface="Times New Roman" pitchFamily="18" charset="0"/>
              </a:rPr>
              <a:t>　“平成”  </a:t>
            </a:r>
            <a:r>
              <a:rPr lang="en-US" altLang="ja-JP" sz="2600" smtClean="0">
                <a:solidFill>
                  <a:srgbClr val="FF0000"/>
                </a:solidFill>
                <a:latin typeface="Times New Roman" pitchFamily="18" charset="0"/>
              </a:rPr>
              <a:t>&amp;</a:t>
            </a:r>
            <a:r>
              <a:rPr lang="en-US" altLang="ja-JP" sz="2600" smtClean="0">
                <a:latin typeface="Times New Roman" pitchFamily="18" charset="0"/>
              </a:rPr>
              <a:t>   x </a:t>
            </a:r>
            <a:r>
              <a:rPr lang="en-US" altLang="ja-JP" sz="2600" smtClean="0">
                <a:solidFill>
                  <a:srgbClr val="FF0000"/>
                </a:solidFill>
                <a:latin typeface="Times New Roman" pitchFamily="18" charset="0"/>
              </a:rPr>
              <a:t>  &amp; </a:t>
            </a:r>
            <a:r>
              <a:rPr lang="en-US" altLang="ja-JP" sz="2600" smtClean="0">
                <a:latin typeface="Times New Roman" pitchFamily="18" charset="0"/>
              </a:rPr>
              <a:t> </a:t>
            </a:r>
            <a:r>
              <a:rPr lang="ja-JP" altLang="en-US" sz="2600" smtClean="0">
                <a:latin typeface="Times New Roman" pitchFamily="18" charset="0"/>
              </a:rPr>
              <a:t>“</a:t>
            </a:r>
            <a:r>
              <a:rPr lang="en-US" altLang="ja-JP" sz="2600" smtClean="0">
                <a:latin typeface="Times New Roman" pitchFamily="18" charset="0"/>
              </a:rPr>
              <a:t> </a:t>
            </a:r>
            <a:r>
              <a:rPr lang="ja-JP" altLang="en-US" sz="2600" smtClean="0">
                <a:latin typeface="Times New Roman" pitchFamily="18" charset="0"/>
              </a:rPr>
              <a:t>年は西暦”  </a:t>
            </a:r>
            <a:r>
              <a:rPr lang="en-US" altLang="ja-JP" sz="2600" smtClean="0">
                <a:solidFill>
                  <a:srgbClr val="FF0000"/>
                </a:solidFill>
                <a:latin typeface="Times New Roman" pitchFamily="18" charset="0"/>
              </a:rPr>
              <a:t>&amp; </a:t>
            </a:r>
            <a:r>
              <a:rPr lang="ja-JP" altLang="en-US" sz="2600" smtClean="0">
                <a:latin typeface="Times New Roman" pitchFamily="18" charset="0"/>
              </a:rPr>
              <a:t>　</a:t>
            </a:r>
            <a:r>
              <a:rPr lang="en-US" altLang="ja-JP" sz="2600" smtClean="0">
                <a:latin typeface="Times New Roman" pitchFamily="18" charset="0"/>
              </a:rPr>
              <a:t>x + 1988</a:t>
            </a:r>
          </a:p>
          <a:p>
            <a:pPr eaLnBrk="1" hangingPunct="1">
              <a:lnSpc>
                <a:spcPct val="90000"/>
              </a:lnSpc>
              <a:buFont typeface="Wingdings" pitchFamily="2" charset="2"/>
              <a:buNone/>
            </a:pPr>
            <a:endParaRPr lang="en-US" altLang="ja-JP" sz="2600" smtClean="0">
              <a:latin typeface="Times New Roman" pitchFamily="18" charset="0"/>
            </a:endParaRPr>
          </a:p>
          <a:p>
            <a:pPr eaLnBrk="1" hangingPunct="1">
              <a:lnSpc>
                <a:spcPct val="90000"/>
              </a:lnSpc>
              <a:buFont typeface="Wingdings" pitchFamily="2" charset="2"/>
              <a:buNone/>
            </a:pPr>
            <a:r>
              <a:rPr lang="en-US" altLang="ja-JP" sz="2600" smtClean="0">
                <a:latin typeface="Times New Roman" pitchFamily="18" charset="0"/>
              </a:rPr>
              <a:t> </a:t>
            </a:r>
            <a:r>
              <a:rPr lang="en-US" altLang="ja-JP" sz="2600" smtClean="0">
                <a:solidFill>
                  <a:schemeClr val="accent2"/>
                </a:solidFill>
                <a:latin typeface="Times New Roman" pitchFamily="18" charset="0"/>
              </a:rPr>
              <a:t>End Sub</a:t>
            </a:r>
            <a:r>
              <a:rPr lang="ja-JP" altLang="en-US" sz="2600" smtClean="0">
                <a:solidFill>
                  <a:schemeClr val="accent2"/>
                </a:solidFill>
                <a:latin typeface="Times New Roman" pitchFamily="18" charset="0"/>
              </a:rPr>
              <a:t>　　　　　</a:t>
            </a:r>
          </a:p>
          <a:p>
            <a:pPr eaLnBrk="1" hangingPunct="1">
              <a:lnSpc>
                <a:spcPct val="90000"/>
              </a:lnSpc>
              <a:buFont typeface="Wingdings" pitchFamily="2" charset="2"/>
              <a:buNone/>
            </a:pPr>
            <a:endParaRPr lang="en-US" altLang="ja-JP" sz="2600" smtClean="0">
              <a:solidFill>
                <a:schemeClr val="accent2"/>
              </a:solidFill>
              <a:latin typeface="Times New Roman" pitchFamily="18" charset="0"/>
            </a:endParaRPr>
          </a:p>
        </p:txBody>
      </p:sp>
      <p:sp>
        <p:nvSpPr>
          <p:cNvPr id="21513" name="Line 4"/>
          <p:cNvSpPr>
            <a:spLocks noChangeShapeType="1"/>
          </p:cNvSpPr>
          <p:nvPr/>
        </p:nvSpPr>
        <p:spPr bwMode="auto">
          <a:xfrm flipH="1">
            <a:off x="4953000" y="2438400"/>
            <a:ext cx="9906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1514" name="Text Box 5"/>
          <p:cNvSpPr txBox="1">
            <a:spLocks noChangeArrowheads="1"/>
          </p:cNvSpPr>
          <p:nvPr/>
        </p:nvSpPr>
        <p:spPr bwMode="auto">
          <a:xfrm>
            <a:off x="6019800" y="21336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spcBef>
                <a:spcPct val="50000"/>
              </a:spcBef>
            </a:pPr>
            <a:r>
              <a:rPr kumimoji="1" lang="ja-JP" altLang="en-US">
                <a:solidFill>
                  <a:srgbClr val="FF0000"/>
                </a:solidFill>
                <a:latin typeface="Arial" charset="0"/>
              </a:rPr>
              <a:t>コメント文</a:t>
            </a:r>
          </a:p>
        </p:txBody>
      </p:sp>
      <p:sp>
        <p:nvSpPr>
          <p:cNvPr id="21515" name="Line 6"/>
          <p:cNvSpPr>
            <a:spLocks noChangeShapeType="1"/>
          </p:cNvSpPr>
          <p:nvPr/>
        </p:nvSpPr>
        <p:spPr bwMode="auto">
          <a:xfrm flipH="1">
            <a:off x="3276600" y="3429000"/>
            <a:ext cx="8382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1516" name="Text Box 7"/>
          <p:cNvSpPr txBox="1">
            <a:spLocks noChangeArrowheads="1"/>
          </p:cNvSpPr>
          <p:nvPr/>
        </p:nvSpPr>
        <p:spPr bwMode="auto">
          <a:xfrm>
            <a:off x="4191000" y="3200400"/>
            <a:ext cx="419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spcBef>
                <a:spcPct val="50000"/>
              </a:spcBef>
            </a:pPr>
            <a:r>
              <a:rPr kumimoji="1" lang="ja-JP" altLang="en-US">
                <a:solidFill>
                  <a:srgbClr val="FF0000"/>
                </a:solidFill>
                <a:latin typeface="Arial" charset="0"/>
              </a:rPr>
              <a:t>変数　ｘ　を導入。整数値であることを宣言</a:t>
            </a:r>
          </a:p>
        </p:txBody>
      </p:sp>
      <p:sp>
        <p:nvSpPr>
          <p:cNvPr id="21517" name="Line 8"/>
          <p:cNvSpPr>
            <a:spLocks noChangeShapeType="1"/>
          </p:cNvSpPr>
          <p:nvPr/>
        </p:nvSpPr>
        <p:spPr bwMode="auto">
          <a:xfrm flipH="1" flipV="1">
            <a:off x="3357563" y="4643438"/>
            <a:ext cx="71437" cy="6000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1518" name="Text Box 9"/>
          <p:cNvSpPr txBox="1">
            <a:spLocks noChangeArrowheads="1"/>
          </p:cNvSpPr>
          <p:nvPr/>
        </p:nvSpPr>
        <p:spPr bwMode="auto">
          <a:xfrm>
            <a:off x="3429000" y="5410200"/>
            <a:ext cx="4786313" cy="830263"/>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spcBef>
                <a:spcPct val="50000"/>
              </a:spcBef>
            </a:pPr>
            <a:r>
              <a:rPr kumimoji="1" lang="en-US" altLang="ja-JP" sz="2400">
                <a:solidFill>
                  <a:srgbClr val="FF0000"/>
                </a:solidFill>
                <a:latin typeface="Arial" charset="0"/>
              </a:rPr>
              <a:t>&amp; : </a:t>
            </a:r>
            <a:r>
              <a:rPr kumimoji="1" lang="ja-JP" altLang="en-US" sz="2400">
                <a:solidFill>
                  <a:srgbClr val="FF0000"/>
                </a:solidFill>
                <a:latin typeface="Arial" charset="0"/>
              </a:rPr>
              <a:t>複数の要素（文字列と変数）をメッセージボックスに繋げて表示</a:t>
            </a:r>
            <a:endParaRPr kumimoji="1" lang="en-US" altLang="ja-JP" sz="2400">
              <a:solidFill>
                <a:srgbClr val="FF0000"/>
              </a:solidFill>
              <a:latin typeface="Arial" charset="0"/>
            </a:endParaRPr>
          </a:p>
        </p:txBody>
      </p:sp>
      <p:sp>
        <p:nvSpPr>
          <p:cNvPr id="21519" name="Text Box 10"/>
          <p:cNvSpPr txBox="1">
            <a:spLocks noChangeArrowheads="1"/>
          </p:cNvSpPr>
          <p:nvPr/>
        </p:nvSpPr>
        <p:spPr bwMode="auto">
          <a:xfrm>
            <a:off x="3635375" y="1196975"/>
            <a:ext cx="5203825" cy="915988"/>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r>
              <a:rPr lang="ja-JP" altLang="en-US"/>
              <a:t>プログラム中に記述する説明文</a:t>
            </a:r>
          </a:p>
          <a:p>
            <a:pPr eaLnBrk="1" hangingPunct="1"/>
            <a:r>
              <a:rPr lang="ja-JP" altLang="en-US"/>
              <a:t>「’」を使いコメント文を書く</a:t>
            </a:r>
          </a:p>
          <a:p>
            <a:pPr eaLnBrk="1" hangingPunct="1"/>
            <a:r>
              <a:rPr lang="ja-JP" altLang="en-US"/>
              <a:t>「’」から改行までの記述はプログラムに反映されない</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5"/>
          <p:cNvSpPr>
            <a:spLocks noGrp="1"/>
          </p:cNvSpPr>
          <p:nvPr>
            <p:ph type="sldNum" sz="quarter" idx="12"/>
          </p:nvPr>
        </p:nvSpPr>
        <p:spPr/>
        <p:txBody>
          <a:bodyPr/>
          <a:lstStyle/>
          <a:p>
            <a:fld id="{5DD265C2-E01D-425C-8F80-DED906E2DAD9}" type="slidenum">
              <a:rPr lang="en-US" altLang="ja-JP"/>
              <a:pPr/>
              <a:t>3</a:t>
            </a:fld>
            <a:endParaRPr lang="en-US" altLang="ja-JP"/>
          </a:p>
        </p:txBody>
      </p:sp>
      <p:sp>
        <p:nvSpPr>
          <p:cNvPr id="3074" name="Rectangle 2"/>
          <p:cNvSpPr>
            <a:spLocks noGrp="1" noChangeArrowheads="1"/>
          </p:cNvSpPr>
          <p:nvPr>
            <p:ph type="title"/>
          </p:nvPr>
        </p:nvSpPr>
        <p:spPr/>
        <p:txBody>
          <a:bodyPr/>
          <a:lstStyle/>
          <a:p>
            <a:r>
              <a:rPr lang="ja-JP" altLang="en-US"/>
              <a:t>コンピュータでの計算の基本</a:t>
            </a:r>
          </a:p>
        </p:txBody>
      </p:sp>
      <p:sp>
        <p:nvSpPr>
          <p:cNvPr id="3075" name="Rectangle 3"/>
          <p:cNvSpPr>
            <a:spLocks noGrp="1" noChangeArrowheads="1"/>
          </p:cNvSpPr>
          <p:nvPr>
            <p:ph type="body" idx="1"/>
          </p:nvPr>
        </p:nvSpPr>
        <p:spPr>
          <a:xfrm>
            <a:off x="457200" y="1916113"/>
            <a:ext cx="8686800" cy="4525962"/>
          </a:xfrm>
        </p:spPr>
        <p:txBody>
          <a:bodyPr/>
          <a:lstStyle/>
          <a:p>
            <a:pPr>
              <a:lnSpc>
                <a:spcPct val="90000"/>
              </a:lnSpc>
            </a:pPr>
            <a:r>
              <a:rPr lang="ja-JP" altLang="en-US"/>
              <a:t>｛</a:t>
            </a:r>
            <a:r>
              <a:rPr lang="en-US" altLang="ja-JP"/>
              <a:t>0</a:t>
            </a:r>
            <a:r>
              <a:rPr lang="ja-JP" altLang="en-US"/>
              <a:t>，</a:t>
            </a:r>
            <a:r>
              <a:rPr lang="en-US" altLang="ja-JP"/>
              <a:t>1</a:t>
            </a:r>
            <a:r>
              <a:rPr lang="ja-JP" altLang="en-US"/>
              <a:t>｝の世界の演算　（論理演算、ブール代数）</a:t>
            </a:r>
          </a:p>
          <a:p>
            <a:pPr>
              <a:lnSpc>
                <a:spcPct val="90000"/>
              </a:lnSpc>
            </a:pPr>
            <a:r>
              <a:rPr lang="ja-JP" altLang="en-US"/>
              <a:t>ＡＮＤ　演算　（両方</a:t>
            </a:r>
            <a:r>
              <a:rPr lang="en-US" altLang="ja-JP"/>
              <a:t>1</a:t>
            </a:r>
            <a:r>
              <a:rPr lang="ja-JP" altLang="en-US"/>
              <a:t>のときのみ１）　</a:t>
            </a:r>
          </a:p>
          <a:p>
            <a:pPr lvl="1">
              <a:lnSpc>
                <a:spcPct val="90000"/>
              </a:lnSpc>
            </a:pPr>
            <a:r>
              <a:rPr lang="en-US" altLang="ja-JP" b="1"/>
              <a:t>0 ×0</a:t>
            </a:r>
            <a:r>
              <a:rPr lang="ja-JP" altLang="en-US" b="1"/>
              <a:t>＝</a:t>
            </a:r>
            <a:r>
              <a:rPr lang="en-US" altLang="ja-JP" b="1"/>
              <a:t>0×1</a:t>
            </a:r>
            <a:r>
              <a:rPr lang="ja-JP" altLang="en-US" b="1"/>
              <a:t>＝</a:t>
            </a:r>
            <a:r>
              <a:rPr lang="en-US" altLang="ja-JP" b="1"/>
              <a:t>1×0</a:t>
            </a:r>
            <a:r>
              <a:rPr lang="ja-JP" altLang="en-US" b="1"/>
              <a:t>＝</a:t>
            </a:r>
            <a:r>
              <a:rPr lang="en-US" altLang="ja-JP" b="1"/>
              <a:t>0</a:t>
            </a:r>
            <a:r>
              <a:rPr lang="ja-JP" altLang="en-US" b="1"/>
              <a:t>，　</a:t>
            </a:r>
            <a:r>
              <a:rPr lang="en-US" altLang="ja-JP" b="1"/>
              <a:t>1×1</a:t>
            </a:r>
            <a:r>
              <a:rPr lang="ja-JP" altLang="en-US" b="1"/>
              <a:t>＝</a:t>
            </a:r>
            <a:r>
              <a:rPr lang="en-US" altLang="ja-JP" b="1"/>
              <a:t>1</a:t>
            </a:r>
          </a:p>
          <a:p>
            <a:pPr lvl="1">
              <a:lnSpc>
                <a:spcPct val="90000"/>
              </a:lnSpc>
            </a:pPr>
            <a:r>
              <a:rPr lang="ja-JP" altLang="en-US"/>
              <a:t>電気的には直列回路</a:t>
            </a:r>
          </a:p>
          <a:p>
            <a:pPr>
              <a:lnSpc>
                <a:spcPct val="90000"/>
              </a:lnSpc>
            </a:pPr>
            <a:r>
              <a:rPr lang="ja-JP" altLang="en-US"/>
              <a:t>ＯＲ　演算　（両方</a:t>
            </a:r>
            <a:r>
              <a:rPr lang="en-US" altLang="ja-JP"/>
              <a:t>0</a:t>
            </a:r>
            <a:r>
              <a:rPr lang="ja-JP" altLang="en-US"/>
              <a:t>のときのみ</a:t>
            </a:r>
            <a:r>
              <a:rPr lang="en-US" altLang="ja-JP"/>
              <a:t>0</a:t>
            </a:r>
            <a:r>
              <a:rPr lang="ja-JP" altLang="en-US"/>
              <a:t>）</a:t>
            </a:r>
          </a:p>
          <a:p>
            <a:pPr lvl="1">
              <a:lnSpc>
                <a:spcPct val="90000"/>
              </a:lnSpc>
            </a:pPr>
            <a:r>
              <a:rPr lang="en-US" altLang="ja-JP" b="1"/>
              <a:t>0+0=0, 0+1=1+0=1,  </a:t>
            </a:r>
            <a:r>
              <a:rPr lang="en-US" altLang="ja-JP" b="1">
                <a:solidFill>
                  <a:srgbClr val="FF0000"/>
                </a:solidFill>
              </a:rPr>
              <a:t>1+1=1</a:t>
            </a:r>
          </a:p>
          <a:p>
            <a:pPr lvl="1">
              <a:lnSpc>
                <a:spcPct val="90000"/>
              </a:lnSpc>
            </a:pPr>
            <a:r>
              <a:rPr lang="ja-JP" altLang="en-US"/>
              <a:t>電気的には　並列回路</a:t>
            </a:r>
          </a:p>
          <a:p>
            <a:pPr>
              <a:lnSpc>
                <a:spcPct val="90000"/>
              </a:lnSpc>
            </a:pPr>
            <a:r>
              <a:rPr lang="ja-JP" altLang="en-US"/>
              <a:t>ＮＯＴ演算：　</a:t>
            </a:r>
            <a:r>
              <a:rPr lang="en-US" altLang="ja-JP"/>
              <a:t>not(a):  a </a:t>
            </a:r>
            <a:r>
              <a:rPr lang="ja-JP" altLang="en-US"/>
              <a:t>が</a:t>
            </a:r>
            <a:r>
              <a:rPr lang="en-US" altLang="ja-JP"/>
              <a:t>0</a:t>
            </a:r>
            <a:r>
              <a:rPr lang="ja-JP" altLang="en-US"/>
              <a:t>なら</a:t>
            </a:r>
            <a:r>
              <a:rPr lang="en-US" altLang="ja-JP"/>
              <a:t>1</a:t>
            </a:r>
            <a:r>
              <a:rPr lang="ja-JP" altLang="en-US"/>
              <a:t>、</a:t>
            </a:r>
            <a:r>
              <a:rPr lang="en-US" altLang="ja-JP"/>
              <a:t>a</a:t>
            </a:r>
            <a:r>
              <a:rPr lang="ja-JP" altLang="en-US"/>
              <a:t>が</a:t>
            </a:r>
            <a:r>
              <a:rPr lang="en-US" altLang="ja-JP"/>
              <a:t>1</a:t>
            </a:r>
            <a:r>
              <a:rPr lang="ja-JP" altLang="en-US"/>
              <a:t>なら</a:t>
            </a:r>
            <a:r>
              <a:rPr lang="en-US" altLang="ja-JP"/>
              <a:t>0 </a:t>
            </a:r>
          </a:p>
          <a:p>
            <a:pPr lvl="1">
              <a:lnSpc>
                <a:spcPct val="90000"/>
              </a:lnSpc>
            </a:pPr>
            <a:r>
              <a:rPr lang="ja-JP" altLang="en-US"/>
              <a:t>ＩＦ（</a:t>
            </a:r>
            <a:r>
              <a:rPr lang="en-US" altLang="ja-JP"/>
              <a:t>a</a:t>
            </a:r>
            <a:r>
              <a:rPr lang="ja-JP" altLang="en-US"/>
              <a:t>＝</a:t>
            </a:r>
            <a:r>
              <a:rPr lang="en-US" altLang="ja-JP"/>
              <a:t>0</a:t>
            </a:r>
            <a:r>
              <a:rPr lang="ja-JP" altLang="en-US"/>
              <a:t>，</a:t>
            </a:r>
            <a:r>
              <a:rPr lang="en-US" altLang="ja-JP"/>
              <a:t>1</a:t>
            </a:r>
            <a:r>
              <a:rPr lang="ja-JP" altLang="en-US"/>
              <a:t>，</a:t>
            </a:r>
            <a:r>
              <a:rPr lang="en-US" altLang="ja-JP"/>
              <a:t>0</a:t>
            </a:r>
            <a:r>
              <a:rPr lang="ja-JP" altLang="en-US"/>
              <a:t>）</a:t>
            </a:r>
          </a:p>
          <a:p>
            <a:pPr>
              <a:lnSpc>
                <a:spcPct val="90000"/>
              </a:lnSpc>
              <a:buFont typeface="Wingdings" pitchFamily="2" charset="2"/>
              <a:buNone/>
            </a:pPr>
            <a:endParaRPr lang="en-US" altLang="ja-JP"/>
          </a:p>
        </p:txBody>
      </p:sp>
      <p:sp>
        <p:nvSpPr>
          <p:cNvPr id="3077" name="AutoShape 5"/>
          <p:cNvSpPr>
            <a:spLocks noChangeArrowheads="1"/>
          </p:cNvSpPr>
          <p:nvPr/>
        </p:nvSpPr>
        <p:spPr bwMode="auto">
          <a:xfrm>
            <a:off x="7091363" y="3860800"/>
            <a:ext cx="504825" cy="503238"/>
          </a:xfrm>
          <a:prstGeom prst="flowChartOr">
            <a:avLst/>
          </a:prstGeom>
          <a:solidFill>
            <a:schemeClr val="bg1"/>
          </a:solidFill>
          <a:ln w="38100">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8" name="AutoShape 6"/>
          <p:cNvSpPr>
            <a:spLocks noChangeArrowheads="1"/>
          </p:cNvSpPr>
          <p:nvPr/>
        </p:nvSpPr>
        <p:spPr bwMode="auto">
          <a:xfrm>
            <a:off x="7019925" y="2419350"/>
            <a:ext cx="503238" cy="503238"/>
          </a:xfrm>
          <a:prstGeom prst="flowChartSummingJunction">
            <a:avLst/>
          </a:prstGeom>
          <a:solidFill>
            <a:schemeClr val="bg1"/>
          </a:solidFill>
          <a:ln w="38100">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Oval 7"/>
          <p:cNvSpPr>
            <a:spLocks noChangeArrowheads="1"/>
          </p:cNvSpPr>
          <p:nvPr/>
        </p:nvSpPr>
        <p:spPr bwMode="auto">
          <a:xfrm>
            <a:off x="7092950" y="5734050"/>
            <a:ext cx="576263" cy="431800"/>
          </a:xfrm>
          <a:prstGeom prst="ellipse">
            <a:avLst/>
          </a:prstGeom>
          <a:solidFill>
            <a:schemeClr val="bg1"/>
          </a:solidFill>
          <a:ln w="38100">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ja-JP" sz="1600">
                <a:solidFill>
                  <a:srgbClr val="0000FF"/>
                </a:solidFill>
              </a:rPr>
              <a:t>NOT</a:t>
            </a:r>
          </a:p>
        </p:txBody>
      </p:sp>
    </p:spTree>
    <p:extLst>
      <p:ext uri="{BB962C8B-B14F-4D97-AF65-F5344CB8AC3E}">
        <p14:creationId xmlns:p14="http://schemas.microsoft.com/office/powerpoint/2010/main" val="29312213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pPr>
              <a:defRPr/>
            </a:pPr>
            <a:fld id="{5CFF7821-6CAD-4114-98F4-D7F7CB69D075}" type="slidenum">
              <a:rPr lang="en-US" altLang="ja-JP"/>
              <a:pPr>
                <a:defRPr/>
              </a:pPr>
              <a:t>30</a:t>
            </a:fld>
            <a:endParaRPr lang="en-US" altLang="ja-JP"/>
          </a:p>
        </p:txBody>
      </p:sp>
      <p:sp>
        <p:nvSpPr>
          <p:cNvPr id="22531" name="Rectangle 5"/>
          <p:cNvSpPr>
            <a:spLocks noChangeArrowheads="1"/>
          </p:cNvSpPr>
          <p:nvPr/>
        </p:nvSpPr>
        <p:spPr bwMode="auto">
          <a:xfrm>
            <a:off x="755650" y="3933825"/>
            <a:ext cx="8064500" cy="431800"/>
          </a:xfrm>
          <a:prstGeom prst="rect">
            <a:avLst/>
          </a:prstGeom>
          <a:solidFill>
            <a:srgbClr val="FFCC66"/>
          </a:solidFill>
          <a:ln w="9525">
            <a:solidFill>
              <a:schemeClr val="tx1"/>
            </a:solidFill>
            <a:miter lim="800000"/>
            <a:headEnd/>
            <a:tailEnd/>
          </a:ln>
        </p:spPr>
        <p:txBody>
          <a:bodyPr wrap="none" anchor="ct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2532" name="Rectangle 2"/>
          <p:cNvSpPr>
            <a:spLocks noGrp="1" noChangeArrowheads="1"/>
          </p:cNvSpPr>
          <p:nvPr>
            <p:ph type="title"/>
          </p:nvPr>
        </p:nvSpPr>
        <p:spPr/>
        <p:txBody>
          <a:bodyPr/>
          <a:lstStyle/>
          <a:p>
            <a:pPr eaLnBrk="1" hangingPunct="1"/>
            <a:r>
              <a:rPr lang="ja-JP" altLang="en-US" smtClean="0"/>
              <a:t>データの入力　：　 </a:t>
            </a:r>
            <a:r>
              <a:rPr lang="en-US" altLang="ja-JP" sz="3800" smtClean="0">
                <a:latin typeface="Times New Roman" pitchFamily="18" charset="0"/>
              </a:rPr>
              <a:t>InputBox</a:t>
            </a:r>
          </a:p>
        </p:txBody>
      </p:sp>
      <p:sp>
        <p:nvSpPr>
          <p:cNvPr id="22533" name="Rectangle 3"/>
          <p:cNvSpPr>
            <a:spLocks noGrp="1" noChangeArrowheads="1"/>
          </p:cNvSpPr>
          <p:nvPr>
            <p:ph type="body" idx="1"/>
          </p:nvPr>
        </p:nvSpPr>
        <p:spPr>
          <a:xfrm>
            <a:off x="468313" y="1844675"/>
            <a:ext cx="8382000" cy="4392613"/>
          </a:xfrm>
          <a:noFill/>
          <a:ln>
            <a:solidFill>
              <a:schemeClr val="tx1"/>
            </a:solidFill>
            <a:miter lim="800000"/>
            <a:headEnd/>
            <a:tailEnd/>
          </a:ln>
        </p:spPr>
        <p:txBody>
          <a:bodyPr/>
          <a:lstStyle/>
          <a:p>
            <a:pPr eaLnBrk="1" hangingPunct="1">
              <a:lnSpc>
                <a:spcPct val="90000"/>
              </a:lnSpc>
              <a:buFont typeface="Wingdings" pitchFamily="2" charset="2"/>
              <a:buNone/>
            </a:pPr>
            <a:r>
              <a:rPr lang="en-US" altLang="ja-JP" sz="2100" smtClean="0">
                <a:solidFill>
                  <a:schemeClr val="accent2"/>
                </a:solidFill>
                <a:latin typeface="Times New Roman" pitchFamily="18" charset="0"/>
              </a:rPr>
              <a:t>Sub </a:t>
            </a:r>
            <a:r>
              <a:rPr lang="en-US" altLang="ja-JP" sz="2100" smtClean="0">
                <a:latin typeface="Times New Roman" pitchFamily="18" charset="0"/>
              </a:rPr>
              <a:t> yeartrans2()</a:t>
            </a:r>
          </a:p>
          <a:p>
            <a:pPr eaLnBrk="1" hangingPunct="1">
              <a:lnSpc>
                <a:spcPct val="90000"/>
              </a:lnSpc>
              <a:buFont typeface="Wingdings" pitchFamily="2" charset="2"/>
              <a:buNone/>
            </a:pPr>
            <a:r>
              <a:rPr lang="en-US" altLang="ja-JP" sz="2100" smtClean="0">
                <a:solidFill>
                  <a:schemeClr val="hlink"/>
                </a:solidFill>
                <a:latin typeface="Times New Roman" pitchFamily="18" charset="0"/>
              </a:rPr>
              <a:t>‘</a:t>
            </a:r>
          </a:p>
          <a:p>
            <a:pPr eaLnBrk="1" hangingPunct="1">
              <a:lnSpc>
                <a:spcPct val="90000"/>
              </a:lnSpc>
              <a:buFont typeface="Wingdings" pitchFamily="2" charset="2"/>
              <a:buNone/>
            </a:pPr>
            <a:r>
              <a:rPr lang="en-US" altLang="ja-JP" sz="2100" smtClean="0">
                <a:solidFill>
                  <a:schemeClr val="hlink"/>
                </a:solidFill>
                <a:latin typeface="Times New Roman" pitchFamily="18" charset="0"/>
              </a:rPr>
              <a:t>‘ </a:t>
            </a:r>
            <a:r>
              <a:rPr lang="ja-JP" altLang="en-US" sz="2100" smtClean="0">
                <a:solidFill>
                  <a:schemeClr val="hlink"/>
                </a:solidFill>
                <a:latin typeface="Times New Roman" pitchFamily="18" charset="0"/>
              </a:rPr>
              <a:t>平成を西暦に直すプログラム</a:t>
            </a:r>
          </a:p>
          <a:p>
            <a:pPr eaLnBrk="1" hangingPunct="1">
              <a:lnSpc>
                <a:spcPct val="90000"/>
              </a:lnSpc>
              <a:buFont typeface="Wingdings" pitchFamily="2" charset="2"/>
              <a:buNone/>
            </a:pPr>
            <a:r>
              <a:rPr lang="ja-JP" altLang="en-US" sz="2100" smtClean="0">
                <a:solidFill>
                  <a:schemeClr val="hlink"/>
                </a:solidFill>
                <a:latin typeface="Times New Roman" pitchFamily="18" charset="0"/>
              </a:rPr>
              <a:t>‘</a:t>
            </a:r>
          </a:p>
          <a:p>
            <a:pPr eaLnBrk="1" hangingPunct="1">
              <a:lnSpc>
                <a:spcPct val="90000"/>
              </a:lnSpc>
              <a:buFont typeface="Wingdings" pitchFamily="2" charset="2"/>
              <a:buNone/>
            </a:pPr>
            <a:r>
              <a:rPr lang="ja-JP" altLang="en-US" sz="2100" smtClean="0">
                <a:latin typeface="Times New Roman" pitchFamily="18" charset="0"/>
              </a:rPr>
              <a:t>	</a:t>
            </a:r>
            <a:r>
              <a:rPr lang="en-US" altLang="ja-JP" sz="2100" smtClean="0">
                <a:latin typeface="Times New Roman" pitchFamily="18" charset="0"/>
              </a:rPr>
              <a:t>Dim </a:t>
            </a:r>
            <a:r>
              <a:rPr lang="en-US" altLang="ja-JP" sz="2100" smtClean="0">
                <a:solidFill>
                  <a:srgbClr val="0000FF"/>
                </a:solidFill>
                <a:latin typeface="Times New Roman" pitchFamily="18" charset="0"/>
              </a:rPr>
              <a:t>x</a:t>
            </a:r>
            <a:r>
              <a:rPr lang="en-US" altLang="ja-JP" sz="2100" smtClean="0">
                <a:latin typeface="Times New Roman" pitchFamily="18" charset="0"/>
              </a:rPr>
              <a:t> As Integer</a:t>
            </a:r>
          </a:p>
          <a:p>
            <a:pPr eaLnBrk="1" hangingPunct="1">
              <a:lnSpc>
                <a:spcPct val="90000"/>
              </a:lnSpc>
              <a:buFont typeface="Wingdings" pitchFamily="2" charset="2"/>
              <a:buNone/>
            </a:pPr>
            <a:r>
              <a:rPr lang="en-US" altLang="ja-JP" sz="2100" smtClean="0">
                <a:latin typeface="Times New Roman" pitchFamily="18" charset="0"/>
              </a:rPr>
              <a:t>	Dim y As Integer</a:t>
            </a:r>
          </a:p>
          <a:p>
            <a:pPr eaLnBrk="1" hangingPunct="1">
              <a:lnSpc>
                <a:spcPct val="90000"/>
              </a:lnSpc>
              <a:buFont typeface="Wingdings" pitchFamily="2" charset="2"/>
              <a:buNone/>
            </a:pPr>
            <a:r>
              <a:rPr lang="en-US" altLang="ja-JP" sz="2100" smtClean="0">
                <a:latin typeface="Times New Roman" pitchFamily="18" charset="0"/>
              </a:rPr>
              <a:t>	</a:t>
            </a:r>
            <a:r>
              <a:rPr lang="en-US" altLang="ja-JP" sz="2100" smtClean="0">
                <a:solidFill>
                  <a:srgbClr val="0000FF"/>
                </a:solidFill>
                <a:latin typeface="Times New Roman" pitchFamily="18" charset="0"/>
              </a:rPr>
              <a:t>x</a:t>
            </a:r>
            <a:r>
              <a:rPr lang="en-US" altLang="ja-JP" sz="2100" smtClean="0">
                <a:latin typeface="Times New Roman" pitchFamily="18" charset="0"/>
              </a:rPr>
              <a:t>= </a:t>
            </a:r>
            <a:r>
              <a:rPr lang="en-US" altLang="ja-JP" sz="2100" smtClean="0">
                <a:solidFill>
                  <a:srgbClr val="FF0000"/>
                </a:solidFill>
                <a:latin typeface="Times New Roman" pitchFamily="18" charset="0"/>
              </a:rPr>
              <a:t>InputBox</a:t>
            </a:r>
            <a:r>
              <a:rPr lang="en-US" altLang="ja-JP" sz="2100" smtClean="0">
                <a:latin typeface="Times New Roman" pitchFamily="18" charset="0"/>
              </a:rPr>
              <a:t>(</a:t>
            </a:r>
            <a:r>
              <a:rPr lang="ja-JP" altLang="en-US" sz="2400" smtClean="0">
                <a:latin typeface="Times New Roman" pitchFamily="18" charset="0"/>
              </a:rPr>
              <a:t>“</a:t>
            </a:r>
            <a:r>
              <a:rPr lang="ja-JP" altLang="en-US" sz="2100" smtClean="0">
                <a:latin typeface="Times New Roman" pitchFamily="18" charset="0"/>
              </a:rPr>
              <a:t>平成を西暦に直します．平成の年度を入力して下さい”）</a:t>
            </a:r>
          </a:p>
          <a:p>
            <a:pPr eaLnBrk="1" hangingPunct="1">
              <a:lnSpc>
                <a:spcPct val="90000"/>
              </a:lnSpc>
              <a:buFont typeface="Wingdings" pitchFamily="2" charset="2"/>
              <a:buNone/>
            </a:pPr>
            <a:r>
              <a:rPr lang="ja-JP" altLang="en-US" sz="2100" smtClean="0">
                <a:latin typeface="Times New Roman" pitchFamily="18" charset="0"/>
              </a:rPr>
              <a:t> 	</a:t>
            </a:r>
            <a:r>
              <a:rPr lang="en-US" altLang="ja-JP" sz="2100" smtClean="0">
                <a:latin typeface="Times New Roman" pitchFamily="18" charset="0"/>
              </a:rPr>
              <a:t>y = </a:t>
            </a:r>
            <a:r>
              <a:rPr lang="en-US" altLang="ja-JP" sz="2100" smtClean="0">
                <a:solidFill>
                  <a:srgbClr val="0000FF"/>
                </a:solidFill>
                <a:latin typeface="Times New Roman" pitchFamily="18" charset="0"/>
              </a:rPr>
              <a:t>x</a:t>
            </a:r>
            <a:r>
              <a:rPr lang="en-US" altLang="ja-JP" sz="2100" smtClean="0">
                <a:latin typeface="Times New Roman" pitchFamily="18" charset="0"/>
              </a:rPr>
              <a:t> + 1988</a:t>
            </a:r>
          </a:p>
          <a:p>
            <a:pPr eaLnBrk="1" hangingPunct="1">
              <a:lnSpc>
                <a:spcPct val="90000"/>
              </a:lnSpc>
              <a:buFont typeface="Wingdings" pitchFamily="2" charset="2"/>
              <a:buNone/>
            </a:pPr>
            <a:r>
              <a:rPr lang="en-US" altLang="ja-JP" sz="2100" smtClean="0">
                <a:latin typeface="Times New Roman" pitchFamily="18" charset="0"/>
              </a:rPr>
              <a:t>	Msgbox  </a:t>
            </a:r>
            <a:r>
              <a:rPr lang="ja-JP" altLang="en-US" sz="2400" smtClean="0">
                <a:latin typeface="Times New Roman" pitchFamily="18" charset="0"/>
              </a:rPr>
              <a:t>“</a:t>
            </a:r>
            <a:r>
              <a:rPr lang="ja-JP" altLang="en-US" sz="2100" smtClean="0">
                <a:latin typeface="Times New Roman" pitchFamily="18" charset="0"/>
              </a:rPr>
              <a:t>平成”  　</a:t>
            </a:r>
            <a:r>
              <a:rPr lang="en-US" altLang="ja-JP" sz="2100" smtClean="0">
                <a:solidFill>
                  <a:srgbClr val="FF0000"/>
                </a:solidFill>
                <a:latin typeface="Times New Roman" pitchFamily="18" charset="0"/>
              </a:rPr>
              <a:t>&amp;</a:t>
            </a:r>
            <a:r>
              <a:rPr lang="en-US" altLang="ja-JP" sz="2100" smtClean="0">
                <a:latin typeface="Times New Roman" pitchFamily="18" charset="0"/>
              </a:rPr>
              <a:t>  </a:t>
            </a:r>
            <a:r>
              <a:rPr lang="ja-JP" altLang="en-US" sz="2100" smtClean="0">
                <a:latin typeface="Times New Roman" pitchFamily="18" charset="0"/>
              </a:rPr>
              <a:t>　</a:t>
            </a:r>
            <a:r>
              <a:rPr lang="en-US" altLang="ja-JP" sz="2100" smtClean="0">
                <a:solidFill>
                  <a:srgbClr val="0000FF"/>
                </a:solidFill>
                <a:latin typeface="Times New Roman" pitchFamily="18" charset="0"/>
              </a:rPr>
              <a:t>x</a:t>
            </a:r>
            <a:r>
              <a:rPr lang="en-US" altLang="ja-JP" sz="2100" smtClean="0">
                <a:latin typeface="Times New Roman" pitchFamily="18" charset="0"/>
              </a:rPr>
              <a:t>   </a:t>
            </a:r>
            <a:r>
              <a:rPr lang="en-US" altLang="ja-JP" sz="2100" smtClean="0">
                <a:solidFill>
                  <a:srgbClr val="FF0000"/>
                </a:solidFill>
                <a:latin typeface="Times New Roman" pitchFamily="18" charset="0"/>
              </a:rPr>
              <a:t>&amp;</a:t>
            </a:r>
            <a:r>
              <a:rPr lang="ja-JP" altLang="en-US" sz="2100" smtClean="0">
                <a:latin typeface="Times New Roman" pitchFamily="18" charset="0"/>
              </a:rPr>
              <a:t>　</a:t>
            </a:r>
            <a:r>
              <a:rPr lang="en-US" altLang="ja-JP" sz="2100" smtClean="0">
                <a:latin typeface="Times New Roman" pitchFamily="18" charset="0"/>
              </a:rPr>
              <a:t>   </a:t>
            </a:r>
            <a:r>
              <a:rPr lang="ja-JP" altLang="en-US" sz="2100" smtClean="0">
                <a:latin typeface="Times New Roman" pitchFamily="18" charset="0"/>
              </a:rPr>
              <a:t>“年は西暦”　　</a:t>
            </a:r>
            <a:r>
              <a:rPr lang="en-US" altLang="ja-JP" sz="2100" smtClean="0">
                <a:solidFill>
                  <a:srgbClr val="FF0000"/>
                </a:solidFill>
                <a:latin typeface="Times New Roman" pitchFamily="18" charset="0"/>
              </a:rPr>
              <a:t>&amp;</a:t>
            </a:r>
            <a:r>
              <a:rPr lang="ja-JP" altLang="en-US" sz="2100" smtClean="0">
                <a:latin typeface="Times New Roman" pitchFamily="18" charset="0"/>
              </a:rPr>
              <a:t>　 </a:t>
            </a:r>
            <a:r>
              <a:rPr lang="en-US" altLang="ja-JP" sz="2100" smtClean="0">
                <a:latin typeface="Times New Roman" pitchFamily="18" charset="0"/>
              </a:rPr>
              <a:t>y </a:t>
            </a:r>
            <a:r>
              <a:rPr lang="ja-JP" altLang="en-US" sz="2100" smtClean="0">
                <a:latin typeface="Times New Roman" pitchFamily="18" charset="0"/>
              </a:rPr>
              <a:t>　</a:t>
            </a:r>
            <a:r>
              <a:rPr lang="en-US" altLang="ja-JP" sz="2100" smtClean="0">
                <a:solidFill>
                  <a:srgbClr val="FF0000"/>
                </a:solidFill>
                <a:latin typeface="Times New Roman" pitchFamily="18" charset="0"/>
              </a:rPr>
              <a:t>&amp;</a:t>
            </a:r>
            <a:r>
              <a:rPr lang="ja-JP" altLang="en-US" sz="2100" smtClean="0">
                <a:latin typeface="Times New Roman" pitchFamily="18" charset="0"/>
              </a:rPr>
              <a:t>　“年です”</a:t>
            </a:r>
          </a:p>
          <a:p>
            <a:pPr eaLnBrk="1" hangingPunct="1">
              <a:lnSpc>
                <a:spcPct val="90000"/>
              </a:lnSpc>
              <a:buFont typeface="Wingdings" pitchFamily="2" charset="2"/>
              <a:buNone/>
            </a:pPr>
            <a:endParaRPr lang="ja-JP" altLang="en-US" sz="2100" smtClean="0">
              <a:latin typeface="Times New Roman" pitchFamily="18" charset="0"/>
            </a:endParaRPr>
          </a:p>
          <a:p>
            <a:pPr eaLnBrk="1" hangingPunct="1">
              <a:lnSpc>
                <a:spcPct val="90000"/>
              </a:lnSpc>
              <a:buFont typeface="Wingdings" pitchFamily="2" charset="2"/>
              <a:buNone/>
            </a:pPr>
            <a:r>
              <a:rPr lang="ja-JP" altLang="en-US" sz="2100" smtClean="0">
                <a:latin typeface="Times New Roman" pitchFamily="18" charset="0"/>
              </a:rPr>
              <a:t> </a:t>
            </a:r>
            <a:r>
              <a:rPr lang="en-US" altLang="ja-JP" sz="2100" smtClean="0">
                <a:solidFill>
                  <a:schemeClr val="accent2"/>
                </a:solidFill>
                <a:latin typeface="Times New Roman" pitchFamily="18" charset="0"/>
              </a:rPr>
              <a:t>End Sub</a:t>
            </a:r>
            <a:r>
              <a:rPr lang="ja-JP" altLang="en-US" sz="2100" smtClean="0">
                <a:solidFill>
                  <a:schemeClr val="accent2"/>
                </a:solidFill>
                <a:latin typeface="Times New Roman" pitchFamily="18" charset="0"/>
              </a:rPr>
              <a:t>　　　　　</a:t>
            </a:r>
          </a:p>
          <a:p>
            <a:pPr eaLnBrk="1" hangingPunct="1">
              <a:lnSpc>
                <a:spcPct val="90000"/>
              </a:lnSpc>
              <a:buFont typeface="Wingdings" pitchFamily="2" charset="2"/>
              <a:buNone/>
            </a:pPr>
            <a:endParaRPr lang="en-US" altLang="ja-JP" sz="2100" smtClean="0">
              <a:solidFill>
                <a:schemeClr val="accent2"/>
              </a:solidFill>
              <a:latin typeface="Times New Roman" pitchFamily="18" charset="0"/>
            </a:endParaRPr>
          </a:p>
        </p:txBody>
      </p:sp>
      <p:sp>
        <p:nvSpPr>
          <p:cNvPr id="22534" name="Text Box 4"/>
          <p:cNvSpPr txBox="1">
            <a:spLocks noChangeArrowheads="1"/>
          </p:cNvSpPr>
          <p:nvPr/>
        </p:nvSpPr>
        <p:spPr bwMode="auto">
          <a:xfrm>
            <a:off x="4716463" y="2708275"/>
            <a:ext cx="4032250" cy="822325"/>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ea typeface="ＭＳ Ｐゴシック" pitchFamily="50" charset="-128"/>
              </a:defRPr>
            </a:lvl1pPr>
            <a:lvl2pPr marL="742950" indent="-285750" eaLnBrk="0" hangingPunct="0">
              <a:defRPr>
                <a:solidFill>
                  <a:schemeClr val="tx1"/>
                </a:solidFill>
                <a:latin typeface="Times New Roman" pitchFamily="18" charset="0"/>
                <a:ea typeface="ＭＳ Ｐゴシック" pitchFamily="50" charset="-128"/>
              </a:defRPr>
            </a:lvl2pPr>
            <a:lvl3pPr marL="1143000" indent="-228600" eaLnBrk="0" hangingPunct="0">
              <a:defRPr>
                <a:solidFill>
                  <a:schemeClr val="tx1"/>
                </a:solidFill>
                <a:latin typeface="Times New Roman" pitchFamily="18" charset="0"/>
                <a:ea typeface="ＭＳ Ｐゴシック" pitchFamily="50" charset="-128"/>
              </a:defRPr>
            </a:lvl3pPr>
            <a:lvl4pPr marL="1600200" indent="-228600" eaLnBrk="0" hangingPunct="0">
              <a:defRPr>
                <a:solidFill>
                  <a:schemeClr val="tx1"/>
                </a:solidFill>
                <a:latin typeface="Times New Roman" pitchFamily="18" charset="0"/>
                <a:ea typeface="ＭＳ Ｐゴシック" pitchFamily="50" charset="-128"/>
              </a:defRPr>
            </a:lvl4pPr>
            <a:lvl5pPr marL="2057400" indent="-228600" eaLnBrk="0" hangingPunct="0">
              <a:defRPr>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a:solidFill>
                  <a:schemeClr val="tx1"/>
                </a:solidFill>
                <a:latin typeface="Times New Roman" pitchFamily="18" charset="0"/>
                <a:ea typeface="ＭＳ Ｐゴシック" pitchFamily="50" charset="-128"/>
              </a:defRPr>
            </a:lvl9pPr>
          </a:lstStyle>
          <a:p>
            <a:pPr eaLnBrk="1" hangingPunct="1">
              <a:spcBef>
                <a:spcPct val="50000"/>
              </a:spcBef>
            </a:pPr>
            <a:r>
              <a:rPr kumimoji="1" lang="ja-JP" altLang="en-US" sz="2400">
                <a:latin typeface="Arial" charset="0"/>
              </a:rPr>
              <a:t>プログラム実行時にユーザが入力した値を変数 </a:t>
            </a:r>
            <a:r>
              <a:rPr kumimoji="1" lang="en-US" altLang="ja-JP" sz="2400">
                <a:latin typeface="Arial" charset="0"/>
              </a:rPr>
              <a:t>x </a:t>
            </a:r>
            <a:r>
              <a:rPr kumimoji="1" lang="ja-JP" altLang="en-US" sz="2400">
                <a:latin typeface="Arial" charset="0"/>
              </a:rPr>
              <a:t>に蓄える</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5"/>
          <p:cNvSpPr>
            <a:spLocks noGrp="1"/>
          </p:cNvSpPr>
          <p:nvPr>
            <p:ph type="sldNum" sz="quarter" idx="12"/>
          </p:nvPr>
        </p:nvSpPr>
        <p:spPr/>
        <p:txBody>
          <a:bodyPr/>
          <a:lstStyle/>
          <a:p>
            <a:fld id="{B4A46D7D-983B-466C-AE11-019F4A0C4789}" type="slidenum">
              <a:rPr lang="en-US" altLang="ja-JP"/>
              <a:pPr/>
              <a:t>4</a:t>
            </a:fld>
            <a:endParaRPr lang="en-US" altLang="ja-JP"/>
          </a:p>
        </p:txBody>
      </p:sp>
      <p:sp>
        <p:nvSpPr>
          <p:cNvPr id="4098" name="Rectangle 2"/>
          <p:cNvSpPr>
            <a:spLocks noGrp="1" noChangeArrowheads="1"/>
          </p:cNvSpPr>
          <p:nvPr>
            <p:ph type="title"/>
          </p:nvPr>
        </p:nvSpPr>
        <p:spPr/>
        <p:txBody>
          <a:bodyPr/>
          <a:lstStyle/>
          <a:p>
            <a:r>
              <a:rPr lang="ja-JP" altLang="en-US"/>
              <a:t>コンピュータでの計算の基本</a:t>
            </a:r>
          </a:p>
        </p:txBody>
      </p:sp>
      <p:sp>
        <p:nvSpPr>
          <p:cNvPr id="4099" name="Rectangle 3"/>
          <p:cNvSpPr>
            <a:spLocks noGrp="1" noChangeArrowheads="1"/>
          </p:cNvSpPr>
          <p:nvPr>
            <p:ph type="body" idx="1"/>
          </p:nvPr>
        </p:nvSpPr>
        <p:spPr>
          <a:xfrm>
            <a:off x="457200" y="1782763"/>
            <a:ext cx="8686800" cy="4525962"/>
          </a:xfrm>
        </p:spPr>
        <p:txBody>
          <a:bodyPr/>
          <a:lstStyle/>
          <a:p>
            <a:r>
              <a:rPr lang="ja-JP" altLang="en-US"/>
              <a:t>ＡＮＤ　演算　（両方</a:t>
            </a:r>
            <a:r>
              <a:rPr lang="en-US" altLang="ja-JP"/>
              <a:t>1</a:t>
            </a:r>
            <a:r>
              <a:rPr lang="ja-JP" altLang="en-US"/>
              <a:t>のときのみ１）　</a:t>
            </a:r>
          </a:p>
          <a:p>
            <a:pPr lvl="1"/>
            <a:r>
              <a:rPr lang="en-US" altLang="ja-JP" b="1"/>
              <a:t>0 ×0</a:t>
            </a:r>
            <a:r>
              <a:rPr lang="ja-JP" altLang="en-US" b="1"/>
              <a:t>＝</a:t>
            </a:r>
            <a:r>
              <a:rPr lang="en-US" altLang="ja-JP" b="1"/>
              <a:t>0×1</a:t>
            </a:r>
            <a:r>
              <a:rPr lang="ja-JP" altLang="en-US" b="1"/>
              <a:t>＝</a:t>
            </a:r>
            <a:r>
              <a:rPr lang="en-US" altLang="ja-JP" b="1"/>
              <a:t>1×0</a:t>
            </a:r>
            <a:r>
              <a:rPr lang="ja-JP" altLang="en-US" b="1"/>
              <a:t>＝</a:t>
            </a:r>
            <a:r>
              <a:rPr lang="en-US" altLang="ja-JP" b="1"/>
              <a:t>0</a:t>
            </a:r>
            <a:r>
              <a:rPr lang="ja-JP" altLang="en-US" b="1"/>
              <a:t>，　</a:t>
            </a:r>
            <a:r>
              <a:rPr lang="en-US" altLang="ja-JP" b="1"/>
              <a:t>1×1</a:t>
            </a:r>
            <a:r>
              <a:rPr lang="ja-JP" altLang="en-US" b="1"/>
              <a:t>＝</a:t>
            </a:r>
            <a:r>
              <a:rPr lang="en-US" altLang="ja-JP" b="1"/>
              <a:t>1</a:t>
            </a:r>
          </a:p>
          <a:p>
            <a:pPr lvl="1"/>
            <a:r>
              <a:rPr lang="ja-JP" altLang="en-US"/>
              <a:t>電気的には直列回路</a:t>
            </a:r>
          </a:p>
          <a:p>
            <a:pPr lvl="1"/>
            <a:r>
              <a:rPr lang="ja-JP" altLang="en-US"/>
              <a:t>スイッチの開閉：リレー、トランジスタ、ダイオードなど</a:t>
            </a:r>
          </a:p>
          <a:p>
            <a:pPr>
              <a:buFont typeface="Wingdings" pitchFamily="2" charset="2"/>
              <a:buNone/>
            </a:pPr>
            <a:endParaRPr lang="en-US" altLang="ja-JP"/>
          </a:p>
        </p:txBody>
      </p:sp>
      <p:grpSp>
        <p:nvGrpSpPr>
          <p:cNvPr id="4114" name="Group 18"/>
          <p:cNvGrpSpPr>
            <a:grpSpLocks/>
          </p:cNvGrpSpPr>
          <p:nvPr/>
        </p:nvGrpSpPr>
        <p:grpSpPr bwMode="auto">
          <a:xfrm>
            <a:off x="1403350" y="3957638"/>
            <a:ext cx="6192838" cy="2160587"/>
            <a:chOff x="884" y="2523"/>
            <a:chExt cx="3901" cy="1361"/>
          </a:xfrm>
        </p:grpSpPr>
        <p:sp>
          <p:nvSpPr>
            <p:cNvPr id="4102" name="Line 6"/>
            <p:cNvSpPr>
              <a:spLocks noChangeShapeType="1"/>
            </p:cNvSpPr>
            <p:nvPr/>
          </p:nvSpPr>
          <p:spPr bwMode="auto">
            <a:xfrm flipV="1">
              <a:off x="1927" y="2523"/>
              <a:ext cx="544" cy="272"/>
            </a:xfrm>
            <a:prstGeom prst="line">
              <a:avLst/>
            </a:prstGeom>
            <a:noFill/>
            <a:ln w="1270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 name="Line 7"/>
            <p:cNvSpPr>
              <a:spLocks noChangeShapeType="1"/>
            </p:cNvSpPr>
            <p:nvPr/>
          </p:nvSpPr>
          <p:spPr bwMode="auto">
            <a:xfrm flipV="1">
              <a:off x="3243" y="2523"/>
              <a:ext cx="544" cy="272"/>
            </a:xfrm>
            <a:prstGeom prst="line">
              <a:avLst/>
            </a:prstGeom>
            <a:noFill/>
            <a:ln w="1270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113" name="Group 17"/>
            <p:cNvGrpSpPr>
              <a:grpSpLocks/>
            </p:cNvGrpSpPr>
            <p:nvPr/>
          </p:nvGrpSpPr>
          <p:grpSpPr bwMode="auto">
            <a:xfrm>
              <a:off x="884" y="2795"/>
              <a:ext cx="3901" cy="1089"/>
              <a:chOff x="884" y="2795"/>
              <a:chExt cx="3901" cy="1089"/>
            </a:xfrm>
          </p:grpSpPr>
          <p:sp>
            <p:nvSpPr>
              <p:cNvPr id="4107" name="Line 11"/>
              <p:cNvSpPr>
                <a:spLocks noChangeShapeType="1"/>
              </p:cNvSpPr>
              <p:nvPr/>
            </p:nvSpPr>
            <p:spPr bwMode="auto">
              <a:xfrm>
                <a:off x="884" y="3884"/>
                <a:ext cx="3901"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8" name="Line 12"/>
              <p:cNvSpPr>
                <a:spLocks noChangeShapeType="1"/>
              </p:cNvSpPr>
              <p:nvPr/>
            </p:nvSpPr>
            <p:spPr bwMode="auto">
              <a:xfrm flipV="1">
                <a:off x="884" y="2795"/>
                <a:ext cx="0" cy="108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9" name="Line 13"/>
              <p:cNvSpPr>
                <a:spLocks noChangeShapeType="1"/>
              </p:cNvSpPr>
              <p:nvPr/>
            </p:nvSpPr>
            <p:spPr bwMode="auto">
              <a:xfrm flipV="1">
                <a:off x="4785" y="2795"/>
                <a:ext cx="0" cy="108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0" name="Line 14"/>
              <p:cNvSpPr>
                <a:spLocks noChangeShapeType="1"/>
              </p:cNvSpPr>
              <p:nvPr/>
            </p:nvSpPr>
            <p:spPr bwMode="auto">
              <a:xfrm>
                <a:off x="884" y="2795"/>
                <a:ext cx="1043"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1" name="Line 15"/>
              <p:cNvSpPr>
                <a:spLocks noChangeShapeType="1"/>
              </p:cNvSpPr>
              <p:nvPr/>
            </p:nvSpPr>
            <p:spPr bwMode="auto">
              <a:xfrm>
                <a:off x="3742" y="2795"/>
                <a:ext cx="1043"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2" name="Line 16"/>
              <p:cNvSpPr>
                <a:spLocks noChangeShapeType="1"/>
              </p:cNvSpPr>
              <p:nvPr/>
            </p:nvSpPr>
            <p:spPr bwMode="auto">
              <a:xfrm>
                <a:off x="2472" y="2795"/>
                <a:ext cx="771"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Tree>
    <p:extLst>
      <p:ext uri="{BB962C8B-B14F-4D97-AF65-F5344CB8AC3E}">
        <p14:creationId xmlns:p14="http://schemas.microsoft.com/office/powerpoint/2010/main" val="2399467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スライド番号プレースホルダー 5"/>
          <p:cNvSpPr>
            <a:spLocks noGrp="1"/>
          </p:cNvSpPr>
          <p:nvPr>
            <p:ph type="sldNum" sz="quarter" idx="12"/>
          </p:nvPr>
        </p:nvSpPr>
        <p:spPr/>
        <p:txBody>
          <a:bodyPr/>
          <a:lstStyle/>
          <a:p>
            <a:fld id="{E93C9F88-1484-4904-9956-77D3679CC7AB}" type="slidenum">
              <a:rPr lang="en-US" altLang="ja-JP"/>
              <a:pPr/>
              <a:t>5</a:t>
            </a:fld>
            <a:endParaRPr lang="en-US" altLang="ja-JP"/>
          </a:p>
        </p:txBody>
      </p:sp>
      <p:sp>
        <p:nvSpPr>
          <p:cNvPr id="5122" name="Rectangle 2"/>
          <p:cNvSpPr>
            <a:spLocks noGrp="1" noChangeArrowheads="1"/>
          </p:cNvSpPr>
          <p:nvPr>
            <p:ph type="title"/>
          </p:nvPr>
        </p:nvSpPr>
        <p:spPr/>
        <p:txBody>
          <a:bodyPr/>
          <a:lstStyle/>
          <a:p>
            <a:r>
              <a:rPr lang="ja-JP" altLang="en-US"/>
              <a:t>コンピュータでの計算の基本</a:t>
            </a:r>
          </a:p>
        </p:txBody>
      </p:sp>
      <p:sp>
        <p:nvSpPr>
          <p:cNvPr id="5123" name="Rectangle 3"/>
          <p:cNvSpPr>
            <a:spLocks noGrp="1" noChangeArrowheads="1"/>
          </p:cNvSpPr>
          <p:nvPr>
            <p:ph type="body" idx="1"/>
          </p:nvPr>
        </p:nvSpPr>
        <p:spPr>
          <a:xfrm>
            <a:off x="457200" y="1782763"/>
            <a:ext cx="8686800" cy="4525962"/>
          </a:xfrm>
        </p:spPr>
        <p:txBody>
          <a:bodyPr/>
          <a:lstStyle/>
          <a:p>
            <a:r>
              <a:rPr lang="ja-JP" altLang="en-US"/>
              <a:t>ＯＲ　演算　（両方</a:t>
            </a:r>
            <a:r>
              <a:rPr lang="en-US" altLang="ja-JP"/>
              <a:t>0</a:t>
            </a:r>
            <a:r>
              <a:rPr lang="ja-JP" altLang="en-US"/>
              <a:t>のときのみ</a:t>
            </a:r>
            <a:r>
              <a:rPr lang="en-US" altLang="ja-JP"/>
              <a:t>0</a:t>
            </a:r>
            <a:r>
              <a:rPr lang="ja-JP" altLang="en-US"/>
              <a:t>）</a:t>
            </a:r>
          </a:p>
          <a:p>
            <a:pPr lvl="1"/>
            <a:r>
              <a:rPr lang="ja-JP" altLang="en-US" b="1"/>
              <a:t>　</a:t>
            </a:r>
            <a:r>
              <a:rPr lang="en-US" altLang="ja-JP" b="1"/>
              <a:t>0+0=0, 0+1=1+0=1,  </a:t>
            </a:r>
            <a:r>
              <a:rPr lang="en-US" altLang="ja-JP" b="1">
                <a:solidFill>
                  <a:srgbClr val="FF0000"/>
                </a:solidFill>
              </a:rPr>
              <a:t>1+1=1</a:t>
            </a:r>
          </a:p>
          <a:p>
            <a:pPr lvl="1"/>
            <a:r>
              <a:rPr lang="ja-JP" altLang="en-US"/>
              <a:t>　電気的には　並列回路　　</a:t>
            </a:r>
          </a:p>
        </p:txBody>
      </p:sp>
      <p:grpSp>
        <p:nvGrpSpPr>
          <p:cNvPr id="5150" name="Group 30"/>
          <p:cNvGrpSpPr>
            <a:grpSpLocks/>
          </p:cNvGrpSpPr>
          <p:nvPr/>
        </p:nvGrpSpPr>
        <p:grpSpPr bwMode="auto">
          <a:xfrm>
            <a:off x="1187450" y="3284538"/>
            <a:ext cx="6985000" cy="2736850"/>
            <a:chOff x="748" y="2205"/>
            <a:chExt cx="4400" cy="1724"/>
          </a:xfrm>
        </p:grpSpPr>
        <p:sp>
          <p:nvSpPr>
            <p:cNvPr id="5126" name="Line 6"/>
            <p:cNvSpPr>
              <a:spLocks noChangeShapeType="1"/>
            </p:cNvSpPr>
            <p:nvPr/>
          </p:nvSpPr>
          <p:spPr bwMode="auto">
            <a:xfrm flipV="1">
              <a:off x="2692" y="2205"/>
              <a:ext cx="544" cy="272"/>
            </a:xfrm>
            <a:prstGeom prst="line">
              <a:avLst/>
            </a:prstGeom>
            <a:noFill/>
            <a:ln w="1270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7" name="Line 7"/>
            <p:cNvSpPr>
              <a:spLocks noChangeShapeType="1"/>
            </p:cNvSpPr>
            <p:nvPr/>
          </p:nvSpPr>
          <p:spPr bwMode="auto">
            <a:xfrm flipV="1">
              <a:off x="2685" y="2871"/>
              <a:ext cx="544" cy="272"/>
            </a:xfrm>
            <a:prstGeom prst="line">
              <a:avLst/>
            </a:prstGeom>
            <a:noFill/>
            <a:ln w="1270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149" name="Group 29"/>
            <p:cNvGrpSpPr>
              <a:grpSpLocks/>
            </p:cNvGrpSpPr>
            <p:nvPr/>
          </p:nvGrpSpPr>
          <p:grpSpPr bwMode="auto">
            <a:xfrm>
              <a:off x="748" y="2477"/>
              <a:ext cx="4400" cy="1452"/>
              <a:chOff x="385" y="2432"/>
              <a:chExt cx="4400" cy="1452"/>
            </a:xfrm>
          </p:grpSpPr>
          <p:sp>
            <p:nvSpPr>
              <p:cNvPr id="5131" name="Line 11"/>
              <p:cNvSpPr>
                <a:spLocks noChangeShapeType="1"/>
              </p:cNvSpPr>
              <p:nvPr/>
            </p:nvSpPr>
            <p:spPr bwMode="auto">
              <a:xfrm>
                <a:off x="385" y="3884"/>
                <a:ext cx="4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2" name="Line 12"/>
              <p:cNvSpPr>
                <a:spLocks noChangeShapeType="1"/>
              </p:cNvSpPr>
              <p:nvPr/>
            </p:nvSpPr>
            <p:spPr bwMode="auto">
              <a:xfrm flipV="1">
                <a:off x="385" y="2795"/>
                <a:ext cx="0" cy="108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3" name="Line 13"/>
              <p:cNvSpPr>
                <a:spLocks noChangeShapeType="1"/>
              </p:cNvSpPr>
              <p:nvPr/>
            </p:nvSpPr>
            <p:spPr bwMode="auto">
              <a:xfrm flipV="1">
                <a:off x="4785" y="2795"/>
                <a:ext cx="0" cy="108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4" name="Line 14"/>
              <p:cNvSpPr>
                <a:spLocks noChangeShapeType="1"/>
              </p:cNvSpPr>
              <p:nvPr/>
            </p:nvSpPr>
            <p:spPr bwMode="auto">
              <a:xfrm>
                <a:off x="385" y="2795"/>
                <a:ext cx="11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5" name="Line 15"/>
              <p:cNvSpPr>
                <a:spLocks noChangeShapeType="1"/>
              </p:cNvSpPr>
              <p:nvPr/>
            </p:nvSpPr>
            <p:spPr bwMode="auto">
              <a:xfrm>
                <a:off x="3609" y="2795"/>
                <a:ext cx="117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7" name="Line 17"/>
              <p:cNvSpPr>
                <a:spLocks noChangeShapeType="1"/>
              </p:cNvSpPr>
              <p:nvPr/>
            </p:nvSpPr>
            <p:spPr bwMode="auto">
              <a:xfrm>
                <a:off x="1565" y="2432"/>
                <a:ext cx="0" cy="68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8" name="Line 18"/>
              <p:cNvSpPr>
                <a:spLocks noChangeShapeType="1"/>
              </p:cNvSpPr>
              <p:nvPr/>
            </p:nvSpPr>
            <p:spPr bwMode="auto">
              <a:xfrm>
                <a:off x="1565" y="2432"/>
                <a:ext cx="771"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1" name="Line 21"/>
              <p:cNvSpPr>
                <a:spLocks noChangeShapeType="1"/>
              </p:cNvSpPr>
              <p:nvPr/>
            </p:nvSpPr>
            <p:spPr bwMode="auto">
              <a:xfrm>
                <a:off x="3608" y="2432"/>
                <a:ext cx="0" cy="68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4" name="Line 24"/>
              <p:cNvSpPr>
                <a:spLocks noChangeShapeType="1"/>
              </p:cNvSpPr>
              <p:nvPr/>
            </p:nvSpPr>
            <p:spPr bwMode="auto">
              <a:xfrm>
                <a:off x="1558" y="3099"/>
                <a:ext cx="771"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7" name="Line 27"/>
              <p:cNvSpPr>
                <a:spLocks noChangeShapeType="1"/>
              </p:cNvSpPr>
              <p:nvPr/>
            </p:nvSpPr>
            <p:spPr bwMode="auto">
              <a:xfrm>
                <a:off x="2835" y="2432"/>
                <a:ext cx="771"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8" name="Line 28"/>
              <p:cNvSpPr>
                <a:spLocks noChangeShapeType="1"/>
              </p:cNvSpPr>
              <p:nvPr/>
            </p:nvSpPr>
            <p:spPr bwMode="auto">
              <a:xfrm>
                <a:off x="2828" y="3099"/>
                <a:ext cx="771"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Tree>
    <p:extLst>
      <p:ext uri="{BB962C8B-B14F-4D97-AF65-F5344CB8AC3E}">
        <p14:creationId xmlns:p14="http://schemas.microsoft.com/office/powerpoint/2010/main" val="226115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5"/>
          <p:cNvSpPr>
            <a:spLocks noGrp="1"/>
          </p:cNvSpPr>
          <p:nvPr>
            <p:ph type="sldNum" sz="quarter" idx="12"/>
          </p:nvPr>
        </p:nvSpPr>
        <p:spPr/>
        <p:txBody>
          <a:bodyPr/>
          <a:lstStyle/>
          <a:p>
            <a:fld id="{52D024C3-D2C3-4878-8B71-3E9228725178}" type="slidenum">
              <a:rPr lang="en-US" altLang="ja-JP"/>
              <a:pPr/>
              <a:t>6</a:t>
            </a:fld>
            <a:endParaRPr lang="en-US" altLang="ja-JP"/>
          </a:p>
        </p:txBody>
      </p:sp>
      <p:sp>
        <p:nvSpPr>
          <p:cNvPr id="6146" name="Rectangle 2"/>
          <p:cNvSpPr>
            <a:spLocks noGrp="1" noChangeArrowheads="1"/>
          </p:cNvSpPr>
          <p:nvPr>
            <p:ph type="title"/>
          </p:nvPr>
        </p:nvSpPr>
        <p:spPr/>
        <p:txBody>
          <a:bodyPr/>
          <a:lstStyle/>
          <a:p>
            <a:r>
              <a:rPr lang="ja-JP" altLang="en-US"/>
              <a:t>コンピュータでの計算の基本</a:t>
            </a:r>
          </a:p>
        </p:txBody>
      </p:sp>
      <p:sp>
        <p:nvSpPr>
          <p:cNvPr id="6147" name="Rectangle 3"/>
          <p:cNvSpPr>
            <a:spLocks noGrp="1" noChangeArrowheads="1"/>
          </p:cNvSpPr>
          <p:nvPr>
            <p:ph type="body" idx="1"/>
          </p:nvPr>
        </p:nvSpPr>
        <p:spPr>
          <a:xfrm>
            <a:off x="457200" y="1557338"/>
            <a:ext cx="8686800" cy="4895850"/>
          </a:xfrm>
        </p:spPr>
        <p:txBody>
          <a:bodyPr/>
          <a:lstStyle/>
          <a:p>
            <a:pPr>
              <a:buFont typeface="Wingdings" pitchFamily="2" charset="2"/>
              <a:buNone/>
            </a:pPr>
            <a:endParaRPr lang="en-US" altLang="ja-JP"/>
          </a:p>
          <a:p>
            <a:r>
              <a:rPr lang="ja-JP" altLang="en-US"/>
              <a:t>ＮＯＴ演算：　</a:t>
            </a:r>
            <a:r>
              <a:rPr lang="en-US" altLang="ja-JP"/>
              <a:t>0</a:t>
            </a:r>
            <a:r>
              <a:rPr lang="ja-JP" altLang="en-US"/>
              <a:t>を</a:t>
            </a:r>
            <a:r>
              <a:rPr lang="en-US" altLang="ja-JP"/>
              <a:t>1</a:t>
            </a:r>
            <a:r>
              <a:rPr lang="ja-JP" altLang="en-US"/>
              <a:t>に、</a:t>
            </a:r>
            <a:r>
              <a:rPr lang="en-US" altLang="ja-JP"/>
              <a:t>1</a:t>
            </a:r>
            <a:r>
              <a:rPr lang="ja-JP" altLang="en-US"/>
              <a:t>を</a:t>
            </a:r>
            <a:r>
              <a:rPr lang="en-US" altLang="ja-JP"/>
              <a:t>0</a:t>
            </a:r>
            <a:r>
              <a:rPr lang="ja-JP" altLang="en-US"/>
              <a:t>に変換　　</a:t>
            </a:r>
          </a:p>
        </p:txBody>
      </p:sp>
      <p:sp>
        <p:nvSpPr>
          <p:cNvPr id="6148" name="Line 4"/>
          <p:cNvSpPr>
            <a:spLocks noChangeShapeType="1"/>
          </p:cNvSpPr>
          <p:nvPr/>
        </p:nvSpPr>
        <p:spPr bwMode="auto">
          <a:xfrm>
            <a:off x="1403350" y="3789363"/>
            <a:ext cx="244792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49" name="Line 5"/>
          <p:cNvSpPr>
            <a:spLocks noChangeShapeType="1"/>
          </p:cNvSpPr>
          <p:nvPr/>
        </p:nvSpPr>
        <p:spPr bwMode="auto">
          <a:xfrm>
            <a:off x="4500563" y="3789363"/>
            <a:ext cx="280828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0" name="Line 6"/>
          <p:cNvSpPr>
            <a:spLocks noChangeShapeType="1"/>
          </p:cNvSpPr>
          <p:nvPr/>
        </p:nvSpPr>
        <p:spPr bwMode="auto">
          <a:xfrm flipV="1">
            <a:off x="3779838" y="3357563"/>
            <a:ext cx="720725" cy="431800"/>
          </a:xfrm>
          <a:prstGeom prst="line">
            <a:avLst/>
          </a:prstGeom>
          <a:noFill/>
          <a:ln w="1270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1" name="Line 7"/>
          <p:cNvSpPr>
            <a:spLocks noChangeShapeType="1"/>
          </p:cNvSpPr>
          <p:nvPr/>
        </p:nvSpPr>
        <p:spPr bwMode="auto">
          <a:xfrm>
            <a:off x="1403350" y="5157788"/>
            <a:ext cx="42481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2" name="Line 8"/>
          <p:cNvSpPr>
            <a:spLocks noChangeShapeType="1"/>
          </p:cNvSpPr>
          <p:nvPr/>
        </p:nvSpPr>
        <p:spPr bwMode="auto">
          <a:xfrm>
            <a:off x="5580063" y="5157788"/>
            <a:ext cx="936625" cy="431800"/>
          </a:xfrm>
          <a:prstGeom prst="line">
            <a:avLst/>
          </a:prstGeom>
          <a:noFill/>
          <a:ln w="1270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3" name="Line 9"/>
          <p:cNvSpPr>
            <a:spLocks noChangeShapeType="1"/>
          </p:cNvSpPr>
          <p:nvPr/>
        </p:nvSpPr>
        <p:spPr bwMode="auto">
          <a:xfrm>
            <a:off x="6516688" y="5589588"/>
            <a:ext cx="194151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4" name="Text Box 10"/>
          <p:cNvSpPr txBox="1">
            <a:spLocks noChangeArrowheads="1"/>
          </p:cNvSpPr>
          <p:nvPr/>
        </p:nvSpPr>
        <p:spPr bwMode="auto">
          <a:xfrm>
            <a:off x="5364163" y="3430588"/>
            <a:ext cx="1512887" cy="5889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ja-JP" altLang="en-US" sz="3200"/>
              <a:t>電磁石</a:t>
            </a:r>
          </a:p>
        </p:txBody>
      </p:sp>
      <p:sp>
        <p:nvSpPr>
          <p:cNvPr id="6155" name="Text Box 11"/>
          <p:cNvSpPr txBox="1">
            <a:spLocks noChangeArrowheads="1"/>
          </p:cNvSpPr>
          <p:nvPr/>
        </p:nvSpPr>
        <p:spPr bwMode="auto">
          <a:xfrm>
            <a:off x="808038" y="3371850"/>
            <a:ext cx="438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ja-JP" sz="3600"/>
              <a:t>a</a:t>
            </a:r>
          </a:p>
        </p:txBody>
      </p:sp>
      <p:sp>
        <p:nvSpPr>
          <p:cNvPr id="6156" name="Text Box 12"/>
          <p:cNvSpPr txBox="1">
            <a:spLocks noChangeArrowheads="1"/>
          </p:cNvSpPr>
          <p:nvPr/>
        </p:nvSpPr>
        <p:spPr bwMode="auto">
          <a:xfrm>
            <a:off x="395288" y="4725988"/>
            <a:ext cx="1800225" cy="6413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en-US" altLang="ja-JP" sz="3600"/>
              <a:t>NOT(a)</a:t>
            </a:r>
          </a:p>
        </p:txBody>
      </p:sp>
    </p:spTree>
    <p:extLst>
      <p:ext uri="{BB962C8B-B14F-4D97-AF65-F5344CB8AC3E}">
        <p14:creationId xmlns:p14="http://schemas.microsoft.com/office/powerpoint/2010/main" val="3063414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ー 5"/>
          <p:cNvSpPr>
            <a:spLocks noGrp="1"/>
          </p:cNvSpPr>
          <p:nvPr>
            <p:ph type="sldNum" sz="quarter" idx="12"/>
          </p:nvPr>
        </p:nvSpPr>
        <p:spPr/>
        <p:txBody>
          <a:bodyPr/>
          <a:lstStyle/>
          <a:p>
            <a:fld id="{E0AC4A6E-4456-4551-A77D-8B2893810EC2}" type="slidenum">
              <a:rPr lang="en-US" altLang="ja-JP"/>
              <a:pPr/>
              <a:t>7</a:t>
            </a:fld>
            <a:endParaRPr lang="en-US" altLang="ja-JP"/>
          </a:p>
        </p:txBody>
      </p:sp>
      <p:sp>
        <p:nvSpPr>
          <p:cNvPr id="12290" name="Rectangle 2"/>
          <p:cNvSpPr>
            <a:spLocks noGrp="1" noChangeArrowheads="1"/>
          </p:cNvSpPr>
          <p:nvPr>
            <p:ph type="title"/>
          </p:nvPr>
        </p:nvSpPr>
        <p:spPr/>
        <p:txBody>
          <a:bodyPr/>
          <a:lstStyle/>
          <a:p>
            <a:r>
              <a:rPr lang="ja-JP" altLang="en-US"/>
              <a:t>二値加算回路の例</a:t>
            </a:r>
          </a:p>
        </p:txBody>
      </p:sp>
      <p:sp>
        <p:nvSpPr>
          <p:cNvPr id="12291" name="Rectangle 3"/>
          <p:cNvSpPr>
            <a:spLocks noGrp="1" noChangeArrowheads="1"/>
          </p:cNvSpPr>
          <p:nvPr>
            <p:ph type="body" idx="1"/>
          </p:nvPr>
        </p:nvSpPr>
        <p:spPr/>
        <p:txBody>
          <a:bodyPr/>
          <a:lstStyle/>
          <a:p>
            <a:r>
              <a:rPr lang="en-US" altLang="ja-JP"/>
              <a:t>a,b</a:t>
            </a:r>
            <a:r>
              <a:rPr lang="ja-JP" altLang="en-US"/>
              <a:t>が</a:t>
            </a:r>
            <a:r>
              <a:rPr lang="en-US" altLang="ja-JP"/>
              <a:t>0</a:t>
            </a:r>
            <a:r>
              <a:rPr lang="ja-JP" altLang="en-US"/>
              <a:t>または</a:t>
            </a:r>
            <a:r>
              <a:rPr lang="en-US" altLang="ja-JP"/>
              <a:t>1</a:t>
            </a:r>
            <a:r>
              <a:rPr lang="ja-JP" altLang="en-US"/>
              <a:t>の場合</a:t>
            </a:r>
            <a:r>
              <a:rPr lang="en-US" altLang="ja-JP"/>
              <a:t>a+b</a:t>
            </a:r>
            <a:r>
              <a:rPr lang="ja-JP" altLang="en-US"/>
              <a:t>を計算する回路</a:t>
            </a:r>
          </a:p>
        </p:txBody>
      </p:sp>
      <p:sp>
        <p:nvSpPr>
          <p:cNvPr id="12303" name="Text Box 15"/>
          <p:cNvSpPr txBox="1">
            <a:spLocks noChangeArrowheads="1"/>
          </p:cNvSpPr>
          <p:nvPr/>
        </p:nvSpPr>
        <p:spPr bwMode="auto">
          <a:xfrm>
            <a:off x="5724525" y="3213100"/>
            <a:ext cx="1800225" cy="210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ja-JP" altLang="en-US" sz="2400"/>
              <a:t>０＋０＝００</a:t>
            </a:r>
          </a:p>
          <a:p>
            <a:pPr>
              <a:spcBef>
                <a:spcPct val="50000"/>
              </a:spcBef>
            </a:pPr>
            <a:r>
              <a:rPr kumimoji="1" lang="ja-JP" altLang="en-US" sz="2400"/>
              <a:t>１＋０＝０１</a:t>
            </a:r>
          </a:p>
          <a:p>
            <a:pPr>
              <a:spcBef>
                <a:spcPct val="50000"/>
              </a:spcBef>
            </a:pPr>
            <a:r>
              <a:rPr kumimoji="1" lang="ja-JP" altLang="en-US" sz="2400"/>
              <a:t>０＋１＝０１</a:t>
            </a:r>
          </a:p>
          <a:p>
            <a:pPr>
              <a:spcBef>
                <a:spcPct val="50000"/>
              </a:spcBef>
            </a:pPr>
            <a:r>
              <a:rPr kumimoji="1" lang="ja-JP" altLang="en-US" sz="2400"/>
              <a:t>１＋１＝１０</a:t>
            </a:r>
          </a:p>
        </p:txBody>
      </p:sp>
      <p:grpSp>
        <p:nvGrpSpPr>
          <p:cNvPr id="12325" name="Group 37"/>
          <p:cNvGrpSpPr>
            <a:grpSpLocks/>
          </p:cNvGrpSpPr>
          <p:nvPr/>
        </p:nvGrpSpPr>
        <p:grpSpPr bwMode="auto">
          <a:xfrm>
            <a:off x="971550" y="2492375"/>
            <a:ext cx="4751388" cy="3744913"/>
            <a:chOff x="1247" y="1570"/>
            <a:chExt cx="2993" cy="2359"/>
          </a:xfrm>
        </p:grpSpPr>
        <p:sp>
          <p:nvSpPr>
            <p:cNvPr id="12310" name="Text Box 22"/>
            <p:cNvSpPr txBox="1">
              <a:spLocks noChangeArrowheads="1"/>
            </p:cNvSpPr>
            <p:nvPr/>
          </p:nvSpPr>
          <p:spPr bwMode="auto">
            <a:xfrm>
              <a:off x="3243" y="3602"/>
              <a:ext cx="99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ja-JP" altLang="en-US" sz="2800"/>
                <a:t>下位桁</a:t>
              </a:r>
            </a:p>
          </p:txBody>
        </p:sp>
        <p:grpSp>
          <p:nvGrpSpPr>
            <p:cNvPr id="12324" name="Group 36"/>
            <p:cNvGrpSpPr>
              <a:grpSpLocks/>
            </p:cNvGrpSpPr>
            <p:nvPr/>
          </p:nvGrpSpPr>
          <p:grpSpPr bwMode="auto">
            <a:xfrm>
              <a:off x="1247" y="1570"/>
              <a:ext cx="2541" cy="2359"/>
              <a:chOff x="1247" y="1570"/>
              <a:chExt cx="2541" cy="2359"/>
            </a:xfrm>
          </p:grpSpPr>
          <p:sp>
            <p:nvSpPr>
              <p:cNvPr id="12292" name="AutoShape 4"/>
              <p:cNvSpPr>
                <a:spLocks noChangeArrowheads="1"/>
              </p:cNvSpPr>
              <p:nvPr/>
            </p:nvSpPr>
            <p:spPr bwMode="auto">
              <a:xfrm>
                <a:off x="1519" y="2705"/>
                <a:ext cx="317" cy="317"/>
              </a:xfrm>
              <a:prstGeom prst="flowChartSummingJunction">
                <a:avLst/>
              </a:prstGeom>
              <a:solidFill>
                <a:schemeClr val="bg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295" name="Text Box 7"/>
              <p:cNvSpPr txBox="1">
                <a:spLocks noChangeArrowheads="1"/>
              </p:cNvSpPr>
              <p:nvPr/>
            </p:nvSpPr>
            <p:spPr bwMode="auto">
              <a:xfrm>
                <a:off x="1520" y="1570"/>
                <a:ext cx="317"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en-US" altLang="ja-JP" sz="3600"/>
                  <a:t>a</a:t>
                </a:r>
              </a:p>
            </p:txBody>
          </p:sp>
          <p:sp>
            <p:nvSpPr>
              <p:cNvPr id="12296" name="Text Box 8"/>
              <p:cNvSpPr txBox="1">
                <a:spLocks noChangeArrowheads="1"/>
              </p:cNvSpPr>
              <p:nvPr/>
            </p:nvSpPr>
            <p:spPr bwMode="auto">
              <a:xfrm>
                <a:off x="2290" y="1843"/>
                <a:ext cx="317"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en-US" altLang="ja-JP" sz="3600"/>
                  <a:t>b</a:t>
                </a:r>
              </a:p>
            </p:txBody>
          </p:sp>
          <p:sp>
            <p:nvSpPr>
              <p:cNvPr id="12297" name="Text Box 9"/>
              <p:cNvSpPr txBox="1">
                <a:spLocks noChangeArrowheads="1"/>
              </p:cNvSpPr>
              <p:nvPr/>
            </p:nvSpPr>
            <p:spPr bwMode="auto">
              <a:xfrm>
                <a:off x="1247" y="3602"/>
                <a:ext cx="86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ja-JP" altLang="en-US" sz="2800"/>
                  <a:t>上位桁</a:t>
                </a:r>
              </a:p>
            </p:txBody>
          </p:sp>
          <p:sp>
            <p:nvSpPr>
              <p:cNvPr id="12298" name="Line 10"/>
              <p:cNvSpPr>
                <a:spLocks noChangeShapeType="1"/>
              </p:cNvSpPr>
              <p:nvPr/>
            </p:nvSpPr>
            <p:spPr bwMode="auto">
              <a:xfrm flipH="1">
                <a:off x="1685" y="3022"/>
                <a:ext cx="0" cy="54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0" name="Line 12"/>
              <p:cNvSpPr>
                <a:spLocks noChangeShapeType="1"/>
              </p:cNvSpPr>
              <p:nvPr/>
            </p:nvSpPr>
            <p:spPr bwMode="auto">
              <a:xfrm>
                <a:off x="1610" y="1933"/>
                <a:ext cx="0" cy="7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9" name="Line 21"/>
              <p:cNvSpPr>
                <a:spLocks noChangeShapeType="1"/>
              </p:cNvSpPr>
              <p:nvPr/>
            </p:nvSpPr>
            <p:spPr bwMode="auto">
              <a:xfrm>
                <a:off x="3651" y="3340"/>
                <a:ext cx="0" cy="27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5" name="Oval 17"/>
              <p:cNvSpPr>
                <a:spLocks noChangeArrowheads="1"/>
              </p:cNvSpPr>
              <p:nvPr/>
            </p:nvSpPr>
            <p:spPr bwMode="auto">
              <a:xfrm>
                <a:off x="2336" y="2795"/>
                <a:ext cx="498" cy="454"/>
              </a:xfrm>
              <a:prstGeom prst="ellipse">
                <a:avLst/>
              </a:prstGeom>
              <a:solidFill>
                <a:schemeClr val="bg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ja-JP" sz="2400"/>
                  <a:t>NOT</a:t>
                </a:r>
              </a:p>
            </p:txBody>
          </p:sp>
          <p:sp>
            <p:nvSpPr>
              <p:cNvPr id="12293" name="AutoShape 5"/>
              <p:cNvSpPr>
                <a:spLocks noChangeArrowheads="1"/>
              </p:cNvSpPr>
              <p:nvPr/>
            </p:nvSpPr>
            <p:spPr bwMode="auto">
              <a:xfrm>
                <a:off x="3470" y="2387"/>
                <a:ext cx="318" cy="317"/>
              </a:xfrm>
              <a:prstGeom prst="flowChartOr">
                <a:avLst/>
              </a:prstGeom>
              <a:solidFill>
                <a:schemeClr val="bg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14" name="AutoShape 26"/>
              <p:cNvSpPr>
                <a:spLocks noChangeArrowheads="1"/>
              </p:cNvSpPr>
              <p:nvPr/>
            </p:nvSpPr>
            <p:spPr bwMode="auto">
              <a:xfrm>
                <a:off x="3470" y="3022"/>
                <a:ext cx="317" cy="317"/>
              </a:xfrm>
              <a:prstGeom prst="flowChartSummingJunction">
                <a:avLst/>
              </a:prstGeom>
              <a:solidFill>
                <a:schemeClr val="bg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15" name="Line 27"/>
              <p:cNvSpPr>
                <a:spLocks noChangeShapeType="1"/>
              </p:cNvSpPr>
              <p:nvPr/>
            </p:nvSpPr>
            <p:spPr bwMode="auto">
              <a:xfrm>
                <a:off x="3627" y="2732"/>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16" name="Line 28"/>
              <p:cNvSpPr>
                <a:spLocks noChangeShapeType="1"/>
              </p:cNvSpPr>
              <p:nvPr/>
            </p:nvSpPr>
            <p:spPr bwMode="auto">
              <a:xfrm>
                <a:off x="1837" y="2886"/>
                <a:ext cx="499"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17" name="Line 29"/>
              <p:cNvSpPr>
                <a:spLocks noChangeShapeType="1"/>
              </p:cNvSpPr>
              <p:nvPr/>
            </p:nvSpPr>
            <p:spPr bwMode="auto">
              <a:xfrm>
                <a:off x="1791" y="1752"/>
                <a:ext cx="190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18" name="Line 30"/>
              <p:cNvSpPr>
                <a:spLocks noChangeShapeType="1"/>
              </p:cNvSpPr>
              <p:nvPr/>
            </p:nvSpPr>
            <p:spPr bwMode="auto">
              <a:xfrm>
                <a:off x="3696" y="1752"/>
                <a:ext cx="0" cy="63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19" name="Line 31"/>
              <p:cNvSpPr>
                <a:spLocks noChangeShapeType="1"/>
              </p:cNvSpPr>
              <p:nvPr/>
            </p:nvSpPr>
            <p:spPr bwMode="auto">
              <a:xfrm>
                <a:off x="3560" y="2024"/>
                <a:ext cx="0" cy="3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0" name="Line 32"/>
              <p:cNvSpPr>
                <a:spLocks noChangeShapeType="1"/>
              </p:cNvSpPr>
              <p:nvPr/>
            </p:nvSpPr>
            <p:spPr bwMode="auto">
              <a:xfrm flipH="1">
                <a:off x="2562" y="2024"/>
                <a:ext cx="99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1" name="Line 33"/>
              <p:cNvSpPr>
                <a:spLocks noChangeShapeType="1"/>
              </p:cNvSpPr>
              <p:nvPr/>
            </p:nvSpPr>
            <p:spPr bwMode="auto">
              <a:xfrm flipH="1">
                <a:off x="1746" y="2024"/>
                <a:ext cx="499"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2" name="Line 34"/>
              <p:cNvSpPr>
                <a:spLocks noChangeShapeType="1"/>
              </p:cNvSpPr>
              <p:nvPr/>
            </p:nvSpPr>
            <p:spPr bwMode="auto">
              <a:xfrm>
                <a:off x="1746" y="2024"/>
                <a:ext cx="0" cy="63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3" name="Line 35"/>
              <p:cNvSpPr>
                <a:spLocks noChangeShapeType="1"/>
              </p:cNvSpPr>
              <p:nvPr/>
            </p:nvSpPr>
            <p:spPr bwMode="auto">
              <a:xfrm>
                <a:off x="2789" y="3158"/>
                <a:ext cx="681"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Tree>
    <p:extLst>
      <p:ext uri="{BB962C8B-B14F-4D97-AF65-F5344CB8AC3E}">
        <p14:creationId xmlns:p14="http://schemas.microsoft.com/office/powerpoint/2010/main" val="2626211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p:cNvSpPr>
            <a:spLocks noGrp="1"/>
          </p:cNvSpPr>
          <p:nvPr>
            <p:ph type="sldNum" sz="quarter" idx="12"/>
          </p:nvPr>
        </p:nvSpPr>
        <p:spPr/>
        <p:txBody>
          <a:bodyPr/>
          <a:lstStyle/>
          <a:p>
            <a:fld id="{874F0A26-B6F6-4EE3-A161-06F6ECD1DA7B}" type="slidenum">
              <a:rPr lang="en-US" altLang="ja-JP"/>
              <a:pPr/>
              <a:t>8</a:t>
            </a:fld>
            <a:endParaRPr lang="en-US" altLang="ja-JP"/>
          </a:p>
        </p:txBody>
      </p:sp>
      <p:sp>
        <p:nvSpPr>
          <p:cNvPr id="7170" name="Rectangle 2"/>
          <p:cNvSpPr>
            <a:spLocks noGrp="1" noChangeArrowheads="1"/>
          </p:cNvSpPr>
          <p:nvPr>
            <p:ph type="title"/>
          </p:nvPr>
        </p:nvSpPr>
        <p:spPr/>
        <p:txBody>
          <a:bodyPr/>
          <a:lstStyle/>
          <a:p>
            <a:r>
              <a:rPr lang="ja-JP" altLang="en-US"/>
              <a:t>計算モデル</a:t>
            </a:r>
          </a:p>
        </p:txBody>
      </p:sp>
      <p:sp>
        <p:nvSpPr>
          <p:cNvPr id="7171" name="Rectangle 3"/>
          <p:cNvSpPr>
            <a:spLocks noGrp="1" noChangeArrowheads="1"/>
          </p:cNvSpPr>
          <p:nvPr>
            <p:ph type="body" idx="1"/>
          </p:nvPr>
        </p:nvSpPr>
        <p:spPr/>
        <p:txBody>
          <a:bodyPr/>
          <a:lstStyle/>
          <a:p>
            <a:pPr>
              <a:lnSpc>
                <a:spcPct val="90000"/>
              </a:lnSpc>
            </a:pPr>
            <a:r>
              <a:rPr lang="en-US" altLang="ja-JP"/>
              <a:t>AND, OR, NOT</a:t>
            </a:r>
            <a:r>
              <a:rPr lang="ja-JP" altLang="en-US"/>
              <a:t>を用いてできること</a:t>
            </a:r>
          </a:p>
          <a:p>
            <a:pPr lvl="1">
              <a:lnSpc>
                <a:spcPct val="90000"/>
              </a:lnSpc>
            </a:pPr>
            <a:r>
              <a:rPr lang="ja-JP" altLang="en-US"/>
              <a:t>　論理演算　</a:t>
            </a:r>
          </a:p>
          <a:p>
            <a:pPr lvl="1">
              <a:lnSpc>
                <a:spcPct val="90000"/>
              </a:lnSpc>
            </a:pPr>
            <a:r>
              <a:rPr lang="ja-JP" altLang="en-US"/>
              <a:t>　通常の四則演算、大小比較</a:t>
            </a:r>
          </a:p>
          <a:p>
            <a:pPr lvl="1">
              <a:lnSpc>
                <a:spcPct val="90000"/>
              </a:lnSpc>
            </a:pPr>
            <a:r>
              <a:rPr lang="ja-JP" altLang="en-US"/>
              <a:t>　</a:t>
            </a:r>
            <a:r>
              <a:rPr lang="en-US" altLang="ja-JP"/>
              <a:t>IF</a:t>
            </a:r>
            <a:r>
              <a:rPr lang="ja-JP" altLang="en-US"/>
              <a:t>での判定</a:t>
            </a:r>
          </a:p>
          <a:p>
            <a:pPr>
              <a:lnSpc>
                <a:spcPct val="90000"/>
              </a:lnSpc>
            </a:pPr>
            <a:r>
              <a:rPr lang="ja-JP" altLang="en-US"/>
              <a:t>プログラミングのモデル（決定木モデル）</a:t>
            </a:r>
          </a:p>
          <a:p>
            <a:pPr lvl="1">
              <a:lnSpc>
                <a:spcPct val="90000"/>
              </a:lnSpc>
            </a:pPr>
            <a:r>
              <a:rPr lang="ja-JP" altLang="en-US"/>
              <a:t>　四則演算、大小比較</a:t>
            </a:r>
          </a:p>
          <a:p>
            <a:pPr lvl="1">
              <a:lnSpc>
                <a:spcPct val="90000"/>
              </a:lnSpc>
            </a:pPr>
            <a:r>
              <a:rPr lang="ja-JP" altLang="en-US"/>
              <a:t>　記憶装置からデータを読む</a:t>
            </a:r>
          </a:p>
          <a:p>
            <a:pPr lvl="1">
              <a:lnSpc>
                <a:spcPct val="90000"/>
              </a:lnSpc>
            </a:pPr>
            <a:r>
              <a:rPr lang="ja-JP" altLang="en-US"/>
              <a:t>　記憶装置にデータを書き込む</a:t>
            </a:r>
          </a:p>
          <a:p>
            <a:pPr lvl="1">
              <a:lnSpc>
                <a:spcPct val="90000"/>
              </a:lnSpc>
            </a:pPr>
            <a:r>
              <a:rPr lang="ja-JP" altLang="en-US"/>
              <a:t>　</a:t>
            </a:r>
            <a:r>
              <a:rPr lang="en-US" altLang="ja-JP"/>
              <a:t>IF</a:t>
            </a:r>
            <a:r>
              <a:rPr lang="ja-JP" altLang="en-US"/>
              <a:t>による分岐　</a:t>
            </a:r>
          </a:p>
        </p:txBody>
      </p:sp>
    </p:spTree>
    <p:extLst>
      <p:ext uri="{BB962C8B-B14F-4D97-AF65-F5344CB8AC3E}">
        <p14:creationId xmlns:p14="http://schemas.microsoft.com/office/powerpoint/2010/main" val="3854753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スライド番号プレースホルダー 5"/>
          <p:cNvSpPr>
            <a:spLocks noGrp="1"/>
          </p:cNvSpPr>
          <p:nvPr>
            <p:ph type="sldNum" sz="quarter" idx="12"/>
          </p:nvPr>
        </p:nvSpPr>
        <p:spPr/>
        <p:txBody>
          <a:bodyPr/>
          <a:lstStyle/>
          <a:p>
            <a:fld id="{57A035C8-508D-45A3-A479-A48B9FA3DB64}" type="slidenum">
              <a:rPr lang="en-US" altLang="ja-JP"/>
              <a:pPr/>
              <a:t>9</a:t>
            </a:fld>
            <a:endParaRPr lang="en-US" altLang="ja-JP"/>
          </a:p>
        </p:txBody>
      </p:sp>
      <p:sp>
        <p:nvSpPr>
          <p:cNvPr id="8194" name="Rectangle 2"/>
          <p:cNvSpPr>
            <a:spLocks noGrp="1" noChangeArrowheads="1"/>
          </p:cNvSpPr>
          <p:nvPr>
            <p:ph type="title"/>
          </p:nvPr>
        </p:nvSpPr>
        <p:spPr>
          <a:xfrm>
            <a:off x="611188" y="404813"/>
            <a:ext cx="6624637" cy="1143000"/>
          </a:xfrm>
        </p:spPr>
        <p:txBody>
          <a:bodyPr/>
          <a:lstStyle/>
          <a:p>
            <a:r>
              <a:rPr lang="ja-JP" altLang="en-US"/>
              <a:t>プログラムと決定木</a:t>
            </a:r>
          </a:p>
        </p:txBody>
      </p:sp>
      <p:sp>
        <p:nvSpPr>
          <p:cNvPr id="8195" name="Rectangle 3"/>
          <p:cNvSpPr>
            <a:spLocks noGrp="1" noChangeArrowheads="1"/>
          </p:cNvSpPr>
          <p:nvPr>
            <p:ph type="body" idx="1"/>
          </p:nvPr>
        </p:nvSpPr>
        <p:spPr>
          <a:xfrm>
            <a:off x="3727450" y="1916113"/>
            <a:ext cx="5669086" cy="3590925"/>
          </a:xfrm>
        </p:spPr>
        <p:txBody>
          <a:bodyPr/>
          <a:lstStyle/>
          <a:p>
            <a:pPr>
              <a:buFont typeface="Wingdings" pitchFamily="2" charset="2"/>
              <a:buNone/>
            </a:pPr>
            <a:r>
              <a:rPr lang="en-US" altLang="ja-JP" sz="2600" dirty="0"/>
              <a:t>  IF(B2&gt;=90</a:t>
            </a:r>
            <a:r>
              <a:rPr lang="ja-JP" altLang="en-US" sz="2600" dirty="0" err="1"/>
              <a:t>，</a:t>
            </a:r>
            <a:r>
              <a:rPr lang="ja-JP" altLang="en-US" sz="2600" dirty="0"/>
              <a:t>”秀”，</a:t>
            </a:r>
          </a:p>
          <a:p>
            <a:pPr>
              <a:buFont typeface="Wingdings" pitchFamily="2" charset="2"/>
              <a:buNone/>
            </a:pPr>
            <a:r>
              <a:rPr lang="ja-JP" altLang="en-US" sz="2600" dirty="0"/>
              <a:t>    </a:t>
            </a:r>
            <a:r>
              <a:rPr lang="en-US" altLang="ja-JP" sz="2600" dirty="0"/>
              <a:t>IF</a:t>
            </a:r>
            <a:r>
              <a:rPr lang="ja-JP" altLang="en-US" sz="2600" dirty="0"/>
              <a:t>（</a:t>
            </a:r>
            <a:r>
              <a:rPr lang="en-US" altLang="ja-JP" sz="2600" dirty="0"/>
              <a:t>B2&gt;=80</a:t>
            </a:r>
            <a:r>
              <a:rPr lang="ja-JP" altLang="en-US" sz="2600" dirty="0" err="1"/>
              <a:t>，</a:t>
            </a:r>
            <a:r>
              <a:rPr lang="ja-JP" altLang="en-US" sz="2600" dirty="0"/>
              <a:t>”優”</a:t>
            </a:r>
            <a:r>
              <a:rPr lang="en-US" altLang="ja-JP" sz="2600" dirty="0"/>
              <a:t>,</a:t>
            </a:r>
            <a:r>
              <a:rPr lang="ja-JP" altLang="en-US" sz="2600" dirty="0"/>
              <a:t>　</a:t>
            </a:r>
          </a:p>
          <a:p>
            <a:pPr>
              <a:buFont typeface="Wingdings" pitchFamily="2" charset="2"/>
              <a:buNone/>
            </a:pPr>
            <a:r>
              <a:rPr lang="ja-JP" altLang="en-US" sz="2600" dirty="0"/>
              <a:t>      </a:t>
            </a:r>
            <a:r>
              <a:rPr lang="en-US" altLang="ja-JP" sz="2600" dirty="0"/>
              <a:t>IF(B2&gt;=70</a:t>
            </a:r>
            <a:r>
              <a:rPr lang="ja-JP" altLang="en-US" sz="2600" dirty="0" err="1"/>
              <a:t>，</a:t>
            </a:r>
            <a:r>
              <a:rPr lang="ja-JP" altLang="en-US" sz="2600" dirty="0"/>
              <a:t> ”良”，</a:t>
            </a:r>
          </a:p>
          <a:p>
            <a:pPr>
              <a:buFont typeface="Wingdings" pitchFamily="2" charset="2"/>
              <a:buNone/>
            </a:pPr>
            <a:r>
              <a:rPr lang="ja-JP" altLang="en-US" sz="2600" dirty="0"/>
              <a:t>        </a:t>
            </a:r>
            <a:r>
              <a:rPr lang="en-US" altLang="ja-JP" sz="2600" dirty="0"/>
              <a:t>IF</a:t>
            </a:r>
            <a:r>
              <a:rPr lang="ja-JP" altLang="en-US" sz="2600" dirty="0"/>
              <a:t>（</a:t>
            </a:r>
            <a:r>
              <a:rPr lang="en-US" altLang="ja-JP" sz="2600" dirty="0"/>
              <a:t>B2&gt;=60</a:t>
            </a:r>
            <a:r>
              <a:rPr lang="ja-JP" altLang="en-US" sz="2600" dirty="0" err="1"/>
              <a:t>，</a:t>
            </a:r>
            <a:r>
              <a:rPr lang="ja-JP" altLang="en-US" sz="2600" dirty="0"/>
              <a:t>”可”，”不可”））））</a:t>
            </a:r>
          </a:p>
        </p:txBody>
      </p:sp>
      <p:sp>
        <p:nvSpPr>
          <p:cNvPr id="8223" name="Text Box 31"/>
          <p:cNvSpPr txBox="1">
            <a:spLocks noChangeArrowheads="1"/>
          </p:cNvSpPr>
          <p:nvPr/>
        </p:nvSpPr>
        <p:spPr bwMode="auto">
          <a:xfrm>
            <a:off x="5004048" y="4296891"/>
            <a:ext cx="3097212" cy="1076325"/>
          </a:xfrm>
          <a:prstGeom prst="rect">
            <a:avLst/>
          </a:prstGeom>
          <a:solidFill>
            <a:srgbClr val="F9F5A5"/>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ja-JP" altLang="en-US" sz="3200" b="1">
                <a:solidFill>
                  <a:srgbClr val="FF0000"/>
                </a:solidFill>
              </a:rPr>
              <a:t>木構造に従って計算が進行する</a:t>
            </a:r>
          </a:p>
        </p:txBody>
      </p:sp>
      <p:grpSp>
        <p:nvGrpSpPr>
          <p:cNvPr id="2" name="グループ化 1"/>
          <p:cNvGrpSpPr/>
          <p:nvPr/>
        </p:nvGrpSpPr>
        <p:grpSpPr>
          <a:xfrm>
            <a:off x="862881" y="1906414"/>
            <a:ext cx="2917031" cy="3754834"/>
            <a:chOff x="2256518" y="44626"/>
            <a:chExt cx="4537075" cy="4464047"/>
          </a:xfrm>
        </p:grpSpPr>
        <p:sp>
          <p:nvSpPr>
            <p:cNvPr id="33" name="AutoShape 4"/>
            <p:cNvSpPr>
              <a:spLocks noChangeArrowheads="1"/>
            </p:cNvSpPr>
            <p:nvPr/>
          </p:nvSpPr>
          <p:spPr bwMode="auto">
            <a:xfrm>
              <a:off x="2256518" y="203374"/>
              <a:ext cx="2303462" cy="649287"/>
            </a:xfrm>
            <a:prstGeom prst="flowChartDecision">
              <a:avLst/>
            </a:prstGeom>
            <a:noFill/>
            <a:ln w="9525">
              <a:solidFill>
                <a:schemeClr val="tx1"/>
              </a:solidFill>
              <a:miter lim="800000"/>
              <a:headEnd/>
              <a:tailEnd/>
            </a:ln>
          </p:spPr>
          <p:txBody>
            <a:bodyPr wrap="none" anchor="ctr"/>
            <a:lstStyle/>
            <a:p>
              <a:pPr algn="ctr"/>
              <a:r>
                <a:rPr kumimoji="1" lang="en-US" altLang="ja-JP" sz="2800">
                  <a:latin typeface="Times New Roman" pitchFamily="18" charset="0"/>
                </a:rPr>
                <a:t>&gt;=90</a:t>
              </a:r>
            </a:p>
          </p:txBody>
        </p:sp>
        <p:sp>
          <p:nvSpPr>
            <p:cNvPr id="34" name="Text Box 5"/>
            <p:cNvSpPr txBox="1">
              <a:spLocks noChangeArrowheads="1"/>
            </p:cNvSpPr>
            <p:nvPr/>
          </p:nvSpPr>
          <p:spPr bwMode="auto">
            <a:xfrm>
              <a:off x="6001430" y="131937"/>
              <a:ext cx="792163" cy="622046"/>
            </a:xfrm>
            <a:prstGeom prst="rect">
              <a:avLst/>
            </a:prstGeom>
            <a:solidFill>
              <a:srgbClr val="FFFF66"/>
            </a:solidFill>
            <a:ln w="9525">
              <a:noFill/>
              <a:miter lim="800000"/>
              <a:headEnd/>
              <a:tailEnd/>
            </a:ln>
          </p:spPr>
          <p:txBody>
            <a:bodyPr>
              <a:spAutoFit/>
            </a:bodyPr>
            <a:lstStyle/>
            <a:p>
              <a:pPr>
                <a:spcBef>
                  <a:spcPct val="50000"/>
                </a:spcBef>
              </a:pPr>
              <a:r>
                <a:rPr kumimoji="1" lang="ja-JP" altLang="en-US" sz="2800">
                  <a:latin typeface="Times New Roman" pitchFamily="18" charset="0"/>
                </a:rPr>
                <a:t>秀</a:t>
              </a:r>
            </a:p>
          </p:txBody>
        </p:sp>
        <p:grpSp>
          <p:nvGrpSpPr>
            <p:cNvPr id="35" name="Group 6"/>
            <p:cNvGrpSpPr>
              <a:grpSpLocks/>
            </p:cNvGrpSpPr>
            <p:nvPr/>
          </p:nvGrpSpPr>
          <p:grpSpPr bwMode="auto">
            <a:xfrm>
              <a:off x="4561568" y="44626"/>
              <a:ext cx="1223962" cy="479425"/>
              <a:chOff x="2971" y="1289"/>
              <a:chExt cx="771" cy="302"/>
            </a:xfrm>
          </p:grpSpPr>
          <p:sp>
            <p:nvSpPr>
              <p:cNvPr id="36" name="Text Box 7"/>
              <p:cNvSpPr txBox="1">
                <a:spLocks noChangeArrowheads="1"/>
              </p:cNvSpPr>
              <p:nvPr/>
            </p:nvSpPr>
            <p:spPr bwMode="auto">
              <a:xfrm>
                <a:off x="3016" y="1289"/>
                <a:ext cx="590" cy="254"/>
              </a:xfrm>
              <a:prstGeom prst="rect">
                <a:avLst/>
              </a:prstGeom>
              <a:noFill/>
              <a:ln w="9525">
                <a:noFill/>
                <a:miter lim="800000"/>
                <a:headEnd/>
                <a:tailEnd/>
              </a:ln>
            </p:spPr>
            <p:txBody>
              <a:bodyPr>
                <a:spAutoFit/>
              </a:bodyPr>
              <a:lstStyle/>
              <a:p>
                <a:pPr>
                  <a:spcBef>
                    <a:spcPct val="50000"/>
                  </a:spcBef>
                </a:pPr>
                <a:r>
                  <a:rPr kumimoji="1" lang="en-US" altLang="ja-JP" sz="1600">
                    <a:solidFill>
                      <a:srgbClr val="0000FF"/>
                    </a:solidFill>
                    <a:latin typeface="Times New Roman" pitchFamily="18" charset="0"/>
                  </a:rPr>
                  <a:t>true</a:t>
                </a:r>
              </a:p>
            </p:txBody>
          </p:sp>
          <p:sp>
            <p:nvSpPr>
              <p:cNvPr id="37" name="Line 8"/>
              <p:cNvSpPr>
                <a:spLocks noChangeShapeType="1"/>
              </p:cNvSpPr>
              <p:nvPr/>
            </p:nvSpPr>
            <p:spPr bwMode="auto">
              <a:xfrm>
                <a:off x="2971" y="1591"/>
                <a:ext cx="771" cy="0"/>
              </a:xfrm>
              <a:prstGeom prst="line">
                <a:avLst/>
              </a:prstGeom>
              <a:noFill/>
              <a:ln w="12700" cap="sq">
                <a:solidFill>
                  <a:schemeClr val="tx1"/>
                </a:solidFill>
                <a:round/>
                <a:headEnd type="none" w="sm" len="sm"/>
                <a:tailEnd type="triangle" w="sm" len="sm"/>
              </a:ln>
            </p:spPr>
            <p:txBody>
              <a:bodyPr wrap="none"/>
              <a:lstStyle/>
              <a:p>
                <a:endParaRPr lang="ja-JP" altLang="en-US" sz="1100"/>
              </a:p>
            </p:txBody>
          </p:sp>
        </p:grpSp>
        <p:grpSp>
          <p:nvGrpSpPr>
            <p:cNvPr id="38" name="Group 9"/>
            <p:cNvGrpSpPr>
              <a:grpSpLocks/>
            </p:cNvGrpSpPr>
            <p:nvPr/>
          </p:nvGrpSpPr>
          <p:grpSpPr bwMode="auto">
            <a:xfrm>
              <a:off x="2256518" y="730424"/>
              <a:ext cx="2303462" cy="1077912"/>
              <a:chOff x="1519" y="1721"/>
              <a:chExt cx="1451" cy="679"/>
            </a:xfrm>
          </p:grpSpPr>
          <p:sp>
            <p:nvSpPr>
              <p:cNvPr id="39" name="Line 10"/>
              <p:cNvSpPr>
                <a:spLocks noChangeShapeType="1"/>
              </p:cNvSpPr>
              <p:nvPr/>
            </p:nvSpPr>
            <p:spPr bwMode="auto">
              <a:xfrm>
                <a:off x="2245" y="1797"/>
                <a:ext cx="0" cy="182"/>
              </a:xfrm>
              <a:prstGeom prst="line">
                <a:avLst/>
              </a:prstGeom>
              <a:noFill/>
              <a:ln w="12700" cap="sq">
                <a:solidFill>
                  <a:schemeClr val="tx1"/>
                </a:solidFill>
                <a:round/>
                <a:headEnd type="none" w="sm" len="sm"/>
                <a:tailEnd type="triangle" w="sm" len="sm"/>
              </a:ln>
            </p:spPr>
            <p:txBody>
              <a:bodyPr wrap="none"/>
              <a:lstStyle/>
              <a:p>
                <a:endParaRPr lang="ja-JP" altLang="en-US" sz="1100"/>
              </a:p>
            </p:txBody>
          </p:sp>
          <p:sp>
            <p:nvSpPr>
              <p:cNvPr id="40" name="Text Box 11"/>
              <p:cNvSpPr txBox="1">
                <a:spLocks noChangeArrowheads="1"/>
              </p:cNvSpPr>
              <p:nvPr/>
            </p:nvSpPr>
            <p:spPr bwMode="auto">
              <a:xfrm>
                <a:off x="1571" y="1721"/>
                <a:ext cx="590" cy="254"/>
              </a:xfrm>
              <a:prstGeom prst="rect">
                <a:avLst/>
              </a:prstGeom>
              <a:noFill/>
              <a:ln w="9525">
                <a:noFill/>
                <a:miter lim="800000"/>
                <a:headEnd/>
                <a:tailEnd/>
              </a:ln>
            </p:spPr>
            <p:txBody>
              <a:bodyPr>
                <a:spAutoFit/>
              </a:bodyPr>
              <a:lstStyle/>
              <a:p>
                <a:pPr>
                  <a:spcBef>
                    <a:spcPct val="50000"/>
                  </a:spcBef>
                </a:pPr>
                <a:r>
                  <a:rPr kumimoji="1" lang="en-US" altLang="ja-JP" sz="1600">
                    <a:solidFill>
                      <a:srgbClr val="FF0000"/>
                    </a:solidFill>
                    <a:latin typeface="Times New Roman" pitchFamily="18" charset="0"/>
                  </a:rPr>
                  <a:t>false</a:t>
                </a:r>
              </a:p>
            </p:txBody>
          </p:sp>
          <p:sp>
            <p:nvSpPr>
              <p:cNvPr id="41" name="AutoShape 12"/>
              <p:cNvSpPr>
                <a:spLocks noChangeArrowheads="1"/>
              </p:cNvSpPr>
              <p:nvPr/>
            </p:nvSpPr>
            <p:spPr bwMode="auto">
              <a:xfrm>
                <a:off x="1519" y="1991"/>
                <a:ext cx="1451" cy="409"/>
              </a:xfrm>
              <a:prstGeom prst="flowChartDecision">
                <a:avLst/>
              </a:prstGeom>
              <a:noFill/>
              <a:ln w="9525">
                <a:solidFill>
                  <a:schemeClr val="tx1"/>
                </a:solidFill>
                <a:miter lim="800000"/>
                <a:headEnd/>
                <a:tailEnd/>
              </a:ln>
            </p:spPr>
            <p:txBody>
              <a:bodyPr wrap="none" anchor="ctr"/>
              <a:lstStyle/>
              <a:p>
                <a:pPr algn="ctr"/>
                <a:r>
                  <a:rPr kumimoji="1" lang="en-US" altLang="ja-JP" sz="2800">
                    <a:latin typeface="Times New Roman" pitchFamily="18" charset="0"/>
                  </a:rPr>
                  <a:t>&gt;=80</a:t>
                </a:r>
              </a:p>
            </p:txBody>
          </p:sp>
        </p:grpSp>
        <p:grpSp>
          <p:nvGrpSpPr>
            <p:cNvPr id="42" name="Group 13"/>
            <p:cNvGrpSpPr>
              <a:grpSpLocks/>
            </p:cNvGrpSpPr>
            <p:nvPr/>
          </p:nvGrpSpPr>
          <p:grpSpPr bwMode="auto">
            <a:xfrm>
              <a:off x="4561568" y="1000302"/>
              <a:ext cx="1223962" cy="479425"/>
              <a:chOff x="2971" y="1891"/>
              <a:chExt cx="771" cy="302"/>
            </a:xfrm>
          </p:grpSpPr>
          <p:sp>
            <p:nvSpPr>
              <p:cNvPr id="43" name="Text Box 14"/>
              <p:cNvSpPr txBox="1">
                <a:spLocks noChangeArrowheads="1"/>
              </p:cNvSpPr>
              <p:nvPr/>
            </p:nvSpPr>
            <p:spPr bwMode="auto">
              <a:xfrm>
                <a:off x="3016" y="1891"/>
                <a:ext cx="590" cy="254"/>
              </a:xfrm>
              <a:prstGeom prst="rect">
                <a:avLst/>
              </a:prstGeom>
              <a:noFill/>
              <a:ln w="9525">
                <a:noFill/>
                <a:miter lim="800000"/>
                <a:headEnd/>
                <a:tailEnd/>
              </a:ln>
            </p:spPr>
            <p:txBody>
              <a:bodyPr>
                <a:spAutoFit/>
              </a:bodyPr>
              <a:lstStyle/>
              <a:p>
                <a:pPr>
                  <a:spcBef>
                    <a:spcPct val="50000"/>
                  </a:spcBef>
                </a:pPr>
                <a:r>
                  <a:rPr kumimoji="1" lang="en-US" altLang="ja-JP" sz="1600">
                    <a:solidFill>
                      <a:srgbClr val="0000FF"/>
                    </a:solidFill>
                    <a:latin typeface="Times New Roman" pitchFamily="18" charset="0"/>
                  </a:rPr>
                  <a:t>true</a:t>
                </a:r>
              </a:p>
            </p:txBody>
          </p:sp>
          <p:sp>
            <p:nvSpPr>
              <p:cNvPr id="44" name="Line 15"/>
              <p:cNvSpPr>
                <a:spLocks noChangeShapeType="1"/>
              </p:cNvSpPr>
              <p:nvPr/>
            </p:nvSpPr>
            <p:spPr bwMode="auto">
              <a:xfrm>
                <a:off x="2971" y="2193"/>
                <a:ext cx="771" cy="0"/>
              </a:xfrm>
              <a:prstGeom prst="line">
                <a:avLst/>
              </a:prstGeom>
              <a:noFill/>
              <a:ln w="12700" cap="sq">
                <a:solidFill>
                  <a:schemeClr val="tx1"/>
                </a:solidFill>
                <a:round/>
                <a:headEnd type="none" w="sm" len="sm"/>
                <a:tailEnd type="triangle" w="sm" len="sm"/>
              </a:ln>
            </p:spPr>
            <p:txBody>
              <a:bodyPr wrap="none"/>
              <a:lstStyle/>
              <a:p>
                <a:endParaRPr lang="ja-JP" altLang="en-US" sz="1100"/>
              </a:p>
            </p:txBody>
          </p:sp>
        </p:grpSp>
        <p:grpSp>
          <p:nvGrpSpPr>
            <p:cNvPr id="45" name="Group 16"/>
            <p:cNvGrpSpPr>
              <a:grpSpLocks/>
            </p:cNvGrpSpPr>
            <p:nvPr/>
          </p:nvGrpSpPr>
          <p:grpSpPr bwMode="auto">
            <a:xfrm>
              <a:off x="2256518" y="1741661"/>
              <a:ext cx="2303462" cy="982663"/>
              <a:chOff x="1519" y="2358"/>
              <a:chExt cx="1451" cy="619"/>
            </a:xfrm>
          </p:grpSpPr>
          <p:sp>
            <p:nvSpPr>
              <p:cNvPr id="46" name="Line 17"/>
              <p:cNvSpPr>
                <a:spLocks noChangeShapeType="1"/>
              </p:cNvSpPr>
              <p:nvPr/>
            </p:nvSpPr>
            <p:spPr bwMode="auto">
              <a:xfrm>
                <a:off x="2245" y="2399"/>
                <a:ext cx="0" cy="182"/>
              </a:xfrm>
              <a:prstGeom prst="line">
                <a:avLst/>
              </a:prstGeom>
              <a:noFill/>
              <a:ln w="12700" cap="sq">
                <a:solidFill>
                  <a:schemeClr val="tx1"/>
                </a:solidFill>
                <a:round/>
                <a:headEnd type="none" w="sm" len="sm"/>
                <a:tailEnd type="triangle" w="sm" len="sm"/>
              </a:ln>
            </p:spPr>
            <p:txBody>
              <a:bodyPr wrap="none"/>
              <a:lstStyle/>
              <a:p>
                <a:endParaRPr lang="ja-JP" altLang="en-US" sz="1100"/>
              </a:p>
            </p:txBody>
          </p:sp>
          <p:sp>
            <p:nvSpPr>
              <p:cNvPr id="47" name="Text Box 18"/>
              <p:cNvSpPr txBox="1">
                <a:spLocks noChangeArrowheads="1"/>
              </p:cNvSpPr>
              <p:nvPr/>
            </p:nvSpPr>
            <p:spPr bwMode="auto">
              <a:xfrm>
                <a:off x="1571" y="2358"/>
                <a:ext cx="590" cy="254"/>
              </a:xfrm>
              <a:prstGeom prst="rect">
                <a:avLst/>
              </a:prstGeom>
              <a:noFill/>
              <a:ln w="9525">
                <a:noFill/>
                <a:miter lim="800000"/>
                <a:headEnd/>
                <a:tailEnd/>
              </a:ln>
            </p:spPr>
            <p:txBody>
              <a:bodyPr>
                <a:spAutoFit/>
              </a:bodyPr>
              <a:lstStyle/>
              <a:p>
                <a:pPr>
                  <a:spcBef>
                    <a:spcPct val="50000"/>
                  </a:spcBef>
                </a:pPr>
                <a:r>
                  <a:rPr kumimoji="1" lang="en-US" altLang="ja-JP" sz="1600">
                    <a:solidFill>
                      <a:srgbClr val="FF0000"/>
                    </a:solidFill>
                    <a:latin typeface="Times New Roman" pitchFamily="18" charset="0"/>
                  </a:rPr>
                  <a:t>false</a:t>
                </a:r>
              </a:p>
            </p:txBody>
          </p:sp>
          <p:sp>
            <p:nvSpPr>
              <p:cNvPr id="48" name="AutoShape 19"/>
              <p:cNvSpPr>
                <a:spLocks noChangeArrowheads="1"/>
              </p:cNvSpPr>
              <p:nvPr/>
            </p:nvSpPr>
            <p:spPr bwMode="auto">
              <a:xfrm>
                <a:off x="1519" y="2568"/>
                <a:ext cx="1451" cy="409"/>
              </a:xfrm>
              <a:prstGeom prst="flowChartDecision">
                <a:avLst/>
              </a:prstGeom>
              <a:noFill/>
              <a:ln w="9525">
                <a:solidFill>
                  <a:schemeClr val="tx1"/>
                </a:solidFill>
                <a:miter lim="800000"/>
                <a:headEnd/>
                <a:tailEnd/>
              </a:ln>
            </p:spPr>
            <p:txBody>
              <a:bodyPr wrap="none" anchor="ctr"/>
              <a:lstStyle/>
              <a:p>
                <a:pPr algn="ctr"/>
                <a:r>
                  <a:rPr kumimoji="1" lang="en-US" altLang="ja-JP" sz="2800">
                    <a:latin typeface="Times New Roman" pitchFamily="18" charset="0"/>
                  </a:rPr>
                  <a:t>&gt;=70</a:t>
                </a:r>
              </a:p>
            </p:txBody>
          </p:sp>
        </p:grpSp>
        <p:grpSp>
          <p:nvGrpSpPr>
            <p:cNvPr id="49" name="Group 20"/>
            <p:cNvGrpSpPr>
              <a:grpSpLocks/>
            </p:cNvGrpSpPr>
            <p:nvPr/>
          </p:nvGrpSpPr>
          <p:grpSpPr bwMode="auto">
            <a:xfrm>
              <a:off x="4561568" y="1951207"/>
              <a:ext cx="1223962" cy="444500"/>
              <a:chOff x="2971" y="2490"/>
              <a:chExt cx="771" cy="280"/>
            </a:xfrm>
          </p:grpSpPr>
          <p:sp>
            <p:nvSpPr>
              <p:cNvPr id="50" name="Text Box 21"/>
              <p:cNvSpPr txBox="1">
                <a:spLocks noChangeArrowheads="1"/>
              </p:cNvSpPr>
              <p:nvPr/>
            </p:nvSpPr>
            <p:spPr bwMode="auto">
              <a:xfrm>
                <a:off x="3016" y="2490"/>
                <a:ext cx="590" cy="254"/>
              </a:xfrm>
              <a:prstGeom prst="rect">
                <a:avLst/>
              </a:prstGeom>
              <a:noFill/>
              <a:ln w="9525">
                <a:noFill/>
                <a:miter lim="800000"/>
                <a:headEnd/>
                <a:tailEnd/>
              </a:ln>
            </p:spPr>
            <p:txBody>
              <a:bodyPr>
                <a:spAutoFit/>
              </a:bodyPr>
              <a:lstStyle/>
              <a:p>
                <a:pPr>
                  <a:spcBef>
                    <a:spcPct val="50000"/>
                  </a:spcBef>
                </a:pPr>
                <a:r>
                  <a:rPr kumimoji="1" lang="en-US" altLang="ja-JP" sz="1600">
                    <a:solidFill>
                      <a:srgbClr val="0000FF"/>
                    </a:solidFill>
                    <a:latin typeface="Times New Roman" pitchFamily="18" charset="0"/>
                  </a:rPr>
                  <a:t>true</a:t>
                </a:r>
              </a:p>
            </p:txBody>
          </p:sp>
          <p:sp>
            <p:nvSpPr>
              <p:cNvPr id="51" name="Line 22"/>
              <p:cNvSpPr>
                <a:spLocks noChangeShapeType="1"/>
              </p:cNvSpPr>
              <p:nvPr/>
            </p:nvSpPr>
            <p:spPr bwMode="auto">
              <a:xfrm>
                <a:off x="2971" y="2770"/>
                <a:ext cx="771" cy="0"/>
              </a:xfrm>
              <a:prstGeom prst="line">
                <a:avLst/>
              </a:prstGeom>
              <a:noFill/>
              <a:ln w="12700" cap="sq">
                <a:solidFill>
                  <a:schemeClr val="tx1"/>
                </a:solidFill>
                <a:round/>
                <a:headEnd type="none" w="sm" len="sm"/>
                <a:tailEnd type="triangle" w="sm" len="sm"/>
              </a:ln>
            </p:spPr>
            <p:txBody>
              <a:bodyPr wrap="none"/>
              <a:lstStyle/>
              <a:p>
                <a:endParaRPr lang="ja-JP" altLang="en-US" sz="1100"/>
              </a:p>
            </p:txBody>
          </p:sp>
        </p:grpSp>
        <p:grpSp>
          <p:nvGrpSpPr>
            <p:cNvPr id="52" name="Group 23"/>
            <p:cNvGrpSpPr>
              <a:grpSpLocks/>
            </p:cNvGrpSpPr>
            <p:nvPr/>
          </p:nvGrpSpPr>
          <p:grpSpPr bwMode="auto">
            <a:xfrm>
              <a:off x="2256518" y="2602086"/>
              <a:ext cx="2303462" cy="1038225"/>
              <a:chOff x="1519" y="2900"/>
              <a:chExt cx="1451" cy="654"/>
            </a:xfrm>
          </p:grpSpPr>
          <p:sp>
            <p:nvSpPr>
              <p:cNvPr id="53" name="Line 24"/>
              <p:cNvSpPr>
                <a:spLocks noChangeShapeType="1"/>
              </p:cNvSpPr>
              <p:nvPr/>
            </p:nvSpPr>
            <p:spPr bwMode="auto">
              <a:xfrm>
                <a:off x="2245" y="2976"/>
                <a:ext cx="0" cy="182"/>
              </a:xfrm>
              <a:prstGeom prst="line">
                <a:avLst/>
              </a:prstGeom>
              <a:noFill/>
              <a:ln w="12700" cap="sq">
                <a:solidFill>
                  <a:schemeClr val="tx1"/>
                </a:solidFill>
                <a:round/>
                <a:headEnd type="none" w="sm" len="sm"/>
                <a:tailEnd type="triangle" w="sm" len="sm"/>
              </a:ln>
            </p:spPr>
            <p:txBody>
              <a:bodyPr wrap="none"/>
              <a:lstStyle/>
              <a:p>
                <a:endParaRPr lang="ja-JP" altLang="en-US" sz="1100"/>
              </a:p>
            </p:txBody>
          </p:sp>
          <p:sp>
            <p:nvSpPr>
              <p:cNvPr id="54" name="Text Box 25"/>
              <p:cNvSpPr txBox="1">
                <a:spLocks noChangeArrowheads="1"/>
              </p:cNvSpPr>
              <p:nvPr/>
            </p:nvSpPr>
            <p:spPr bwMode="auto">
              <a:xfrm>
                <a:off x="1571" y="2900"/>
                <a:ext cx="590" cy="254"/>
              </a:xfrm>
              <a:prstGeom prst="rect">
                <a:avLst/>
              </a:prstGeom>
              <a:noFill/>
              <a:ln w="9525">
                <a:noFill/>
                <a:miter lim="800000"/>
                <a:headEnd/>
                <a:tailEnd/>
              </a:ln>
            </p:spPr>
            <p:txBody>
              <a:bodyPr>
                <a:spAutoFit/>
              </a:bodyPr>
              <a:lstStyle/>
              <a:p>
                <a:pPr>
                  <a:spcBef>
                    <a:spcPct val="50000"/>
                  </a:spcBef>
                </a:pPr>
                <a:r>
                  <a:rPr kumimoji="1" lang="en-US" altLang="ja-JP" sz="1600">
                    <a:solidFill>
                      <a:srgbClr val="FF0000"/>
                    </a:solidFill>
                    <a:latin typeface="Times New Roman" pitchFamily="18" charset="0"/>
                  </a:rPr>
                  <a:t>false</a:t>
                </a:r>
              </a:p>
            </p:txBody>
          </p:sp>
          <p:sp>
            <p:nvSpPr>
              <p:cNvPr id="55" name="AutoShape 26"/>
              <p:cNvSpPr>
                <a:spLocks noChangeArrowheads="1"/>
              </p:cNvSpPr>
              <p:nvPr/>
            </p:nvSpPr>
            <p:spPr bwMode="auto">
              <a:xfrm>
                <a:off x="1519" y="3145"/>
                <a:ext cx="1451" cy="409"/>
              </a:xfrm>
              <a:prstGeom prst="flowChartDecision">
                <a:avLst/>
              </a:prstGeom>
              <a:noFill/>
              <a:ln w="9525">
                <a:solidFill>
                  <a:schemeClr val="tx1"/>
                </a:solidFill>
                <a:miter lim="800000"/>
                <a:headEnd/>
                <a:tailEnd/>
              </a:ln>
            </p:spPr>
            <p:txBody>
              <a:bodyPr wrap="none" anchor="ctr"/>
              <a:lstStyle/>
              <a:p>
                <a:pPr algn="ctr"/>
                <a:r>
                  <a:rPr kumimoji="1" lang="en-US" altLang="ja-JP" sz="2800">
                    <a:latin typeface="Times New Roman" pitchFamily="18" charset="0"/>
                  </a:rPr>
                  <a:t>&gt;=60</a:t>
                </a:r>
              </a:p>
            </p:txBody>
          </p:sp>
        </p:grpSp>
        <p:grpSp>
          <p:nvGrpSpPr>
            <p:cNvPr id="56" name="Group 27"/>
            <p:cNvGrpSpPr>
              <a:grpSpLocks/>
            </p:cNvGrpSpPr>
            <p:nvPr/>
          </p:nvGrpSpPr>
          <p:grpSpPr bwMode="auto">
            <a:xfrm>
              <a:off x="4561568" y="2867204"/>
              <a:ext cx="1223962" cy="444500"/>
              <a:chOff x="2971" y="3067"/>
              <a:chExt cx="771" cy="280"/>
            </a:xfrm>
          </p:grpSpPr>
          <p:sp>
            <p:nvSpPr>
              <p:cNvPr id="57" name="Text Box 28"/>
              <p:cNvSpPr txBox="1">
                <a:spLocks noChangeArrowheads="1"/>
              </p:cNvSpPr>
              <p:nvPr/>
            </p:nvSpPr>
            <p:spPr bwMode="auto">
              <a:xfrm>
                <a:off x="3016" y="3067"/>
                <a:ext cx="590" cy="254"/>
              </a:xfrm>
              <a:prstGeom prst="rect">
                <a:avLst/>
              </a:prstGeom>
              <a:noFill/>
              <a:ln w="9525">
                <a:noFill/>
                <a:miter lim="800000"/>
                <a:headEnd/>
                <a:tailEnd/>
              </a:ln>
            </p:spPr>
            <p:txBody>
              <a:bodyPr>
                <a:spAutoFit/>
              </a:bodyPr>
              <a:lstStyle/>
              <a:p>
                <a:pPr>
                  <a:spcBef>
                    <a:spcPct val="50000"/>
                  </a:spcBef>
                </a:pPr>
                <a:r>
                  <a:rPr kumimoji="1" lang="en-US" altLang="ja-JP" sz="1600">
                    <a:solidFill>
                      <a:srgbClr val="0000FF"/>
                    </a:solidFill>
                    <a:latin typeface="Times New Roman" pitchFamily="18" charset="0"/>
                  </a:rPr>
                  <a:t>true</a:t>
                </a:r>
              </a:p>
            </p:txBody>
          </p:sp>
          <p:sp>
            <p:nvSpPr>
              <p:cNvPr id="58" name="Line 29"/>
              <p:cNvSpPr>
                <a:spLocks noChangeShapeType="1"/>
              </p:cNvSpPr>
              <p:nvPr/>
            </p:nvSpPr>
            <p:spPr bwMode="auto">
              <a:xfrm>
                <a:off x="2971" y="3347"/>
                <a:ext cx="771" cy="0"/>
              </a:xfrm>
              <a:prstGeom prst="line">
                <a:avLst/>
              </a:prstGeom>
              <a:noFill/>
              <a:ln w="12700" cap="sq">
                <a:solidFill>
                  <a:schemeClr val="tx1"/>
                </a:solidFill>
                <a:round/>
                <a:headEnd type="none" w="sm" len="sm"/>
                <a:tailEnd type="triangle" w="sm" len="sm"/>
              </a:ln>
            </p:spPr>
            <p:txBody>
              <a:bodyPr wrap="none"/>
              <a:lstStyle/>
              <a:p>
                <a:endParaRPr lang="ja-JP" altLang="en-US" sz="1100"/>
              </a:p>
            </p:txBody>
          </p:sp>
        </p:grpSp>
        <p:grpSp>
          <p:nvGrpSpPr>
            <p:cNvPr id="59" name="Group 30"/>
            <p:cNvGrpSpPr>
              <a:grpSpLocks/>
            </p:cNvGrpSpPr>
            <p:nvPr/>
          </p:nvGrpSpPr>
          <p:grpSpPr bwMode="auto">
            <a:xfrm>
              <a:off x="2339068" y="3518073"/>
              <a:ext cx="1724025" cy="990600"/>
              <a:chOff x="1571" y="3477"/>
              <a:chExt cx="1086" cy="624"/>
            </a:xfrm>
          </p:grpSpPr>
          <p:sp>
            <p:nvSpPr>
              <p:cNvPr id="60" name="Line 31"/>
              <p:cNvSpPr>
                <a:spLocks noChangeShapeType="1"/>
              </p:cNvSpPr>
              <p:nvPr/>
            </p:nvSpPr>
            <p:spPr bwMode="auto">
              <a:xfrm>
                <a:off x="2245" y="3553"/>
                <a:ext cx="0" cy="182"/>
              </a:xfrm>
              <a:prstGeom prst="line">
                <a:avLst/>
              </a:prstGeom>
              <a:noFill/>
              <a:ln w="12700" cap="sq">
                <a:solidFill>
                  <a:schemeClr val="tx1"/>
                </a:solidFill>
                <a:round/>
                <a:headEnd type="none" w="sm" len="sm"/>
                <a:tailEnd type="triangle" w="sm" len="sm"/>
              </a:ln>
            </p:spPr>
            <p:txBody>
              <a:bodyPr wrap="none"/>
              <a:lstStyle/>
              <a:p>
                <a:endParaRPr lang="ja-JP" altLang="en-US" sz="1100"/>
              </a:p>
            </p:txBody>
          </p:sp>
          <p:sp>
            <p:nvSpPr>
              <p:cNvPr id="61" name="Text Box 32"/>
              <p:cNvSpPr txBox="1">
                <a:spLocks noChangeArrowheads="1"/>
              </p:cNvSpPr>
              <p:nvPr/>
            </p:nvSpPr>
            <p:spPr bwMode="auto">
              <a:xfrm>
                <a:off x="1571" y="3477"/>
                <a:ext cx="590" cy="254"/>
              </a:xfrm>
              <a:prstGeom prst="rect">
                <a:avLst/>
              </a:prstGeom>
              <a:noFill/>
              <a:ln w="9525">
                <a:noFill/>
                <a:miter lim="800000"/>
                <a:headEnd/>
                <a:tailEnd/>
              </a:ln>
            </p:spPr>
            <p:txBody>
              <a:bodyPr>
                <a:spAutoFit/>
              </a:bodyPr>
              <a:lstStyle/>
              <a:p>
                <a:pPr>
                  <a:spcBef>
                    <a:spcPct val="50000"/>
                  </a:spcBef>
                </a:pPr>
                <a:r>
                  <a:rPr kumimoji="1" lang="en-US" altLang="ja-JP" sz="1600">
                    <a:solidFill>
                      <a:srgbClr val="FF0000"/>
                    </a:solidFill>
                    <a:latin typeface="Times New Roman" pitchFamily="18" charset="0"/>
                  </a:rPr>
                  <a:t>false</a:t>
                </a:r>
              </a:p>
            </p:txBody>
          </p:sp>
          <p:sp>
            <p:nvSpPr>
              <p:cNvPr id="62" name="Text Box 33"/>
              <p:cNvSpPr txBox="1">
                <a:spLocks noChangeArrowheads="1"/>
              </p:cNvSpPr>
              <p:nvPr/>
            </p:nvSpPr>
            <p:spPr bwMode="auto">
              <a:xfrm>
                <a:off x="1840" y="3755"/>
                <a:ext cx="817" cy="346"/>
              </a:xfrm>
              <a:prstGeom prst="rect">
                <a:avLst/>
              </a:prstGeom>
              <a:solidFill>
                <a:srgbClr val="FFFF66"/>
              </a:solidFill>
              <a:ln w="9525">
                <a:noFill/>
                <a:miter lim="800000"/>
                <a:headEnd/>
                <a:tailEnd/>
              </a:ln>
            </p:spPr>
            <p:txBody>
              <a:bodyPr>
                <a:spAutoFit/>
              </a:bodyPr>
              <a:lstStyle/>
              <a:p>
                <a:pPr algn="ctr">
                  <a:spcBef>
                    <a:spcPct val="50000"/>
                  </a:spcBef>
                </a:pPr>
                <a:r>
                  <a:rPr kumimoji="1" lang="ja-JP" altLang="en-US" sz="2400">
                    <a:latin typeface="Times New Roman" pitchFamily="18" charset="0"/>
                  </a:rPr>
                  <a:t>不可</a:t>
                </a:r>
              </a:p>
            </p:txBody>
          </p:sp>
        </p:grpSp>
        <p:sp>
          <p:nvSpPr>
            <p:cNvPr id="63" name="Text Box 34"/>
            <p:cNvSpPr txBox="1">
              <a:spLocks noChangeArrowheads="1"/>
            </p:cNvSpPr>
            <p:nvPr/>
          </p:nvSpPr>
          <p:spPr bwMode="auto">
            <a:xfrm>
              <a:off x="6001430" y="1097136"/>
              <a:ext cx="792163" cy="622046"/>
            </a:xfrm>
            <a:prstGeom prst="rect">
              <a:avLst/>
            </a:prstGeom>
            <a:solidFill>
              <a:srgbClr val="FFFF66"/>
            </a:solidFill>
            <a:ln w="9525">
              <a:noFill/>
              <a:miter lim="800000"/>
              <a:headEnd/>
              <a:tailEnd/>
            </a:ln>
          </p:spPr>
          <p:txBody>
            <a:bodyPr>
              <a:spAutoFit/>
            </a:bodyPr>
            <a:lstStyle/>
            <a:p>
              <a:pPr>
                <a:spcBef>
                  <a:spcPct val="50000"/>
                </a:spcBef>
              </a:pPr>
              <a:r>
                <a:rPr kumimoji="1" lang="ja-JP" altLang="en-US" sz="2800">
                  <a:latin typeface="Times New Roman" pitchFamily="18" charset="0"/>
                </a:rPr>
                <a:t>優</a:t>
              </a:r>
            </a:p>
          </p:txBody>
        </p:sp>
        <p:sp>
          <p:nvSpPr>
            <p:cNvPr id="64" name="Text Box 35"/>
            <p:cNvSpPr txBox="1">
              <a:spLocks noChangeArrowheads="1"/>
            </p:cNvSpPr>
            <p:nvPr/>
          </p:nvSpPr>
          <p:spPr bwMode="auto">
            <a:xfrm>
              <a:off x="6001430" y="2003599"/>
              <a:ext cx="792163" cy="622046"/>
            </a:xfrm>
            <a:prstGeom prst="rect">
              <a:avLst/>
            </a:prstGeom>
            <a:solidFill>
              <a:srgbClr val="FFFF66"/>
            </a:solidFill>
            <a:ln w="9525">
              <a:noFill/>
              <a:miter lim="800000"/>
              <a:headEnd/>
              <a:tailEnd/>
            </a:ln>
          </p:spPr>
          <p:txBody>
            <a:bodyPr>
              <a:spAutoFit/>
            </a:bodyPr>
            <a:lstStyle/>
            <a:p>
              <a:pPr>
                <a:spcBef>
                  <a:spcPct val="50000"/>
                </a:spcBef>
              </a:pPr>
              <a:r>
                <a:rPr kumimoji="1" lang="ja-JP" altLang="en-US" sz="2800">
                  <a:latin typeface="Times New Roman" pitchFamily="18" charset="0"/>
                </a:rPr>
                <a:t>良</a:t>
              </a:r>
            </a:p>
          </p:txBody>
        </p:sp>
        <p:sp>
          <p:nvSpPr>
            <p:cNvPr id="65" name="Text Box 36"/>
            <p:cNvSpPr txBox="1">
              <a:spLocks noChangeArrowheads="1"/>
            </p:cNvSpPr>
            <p:nvPr/>
          </p:nvSpPr>
          <p:spPr bwMode="auto">
            <a:xfrm>
              <a:off x="6001430" y="2968799"/>
              <a:ext cx="792163" cy="622046"/>
            </a:xfrm>
            <a:prstGeom prst="rect">
              <a:avLst/>
            </a:prstGeom>
            <a:solidFill>
              <a:srgbClr val="FFFF66"/>
            </a:solidFill>
            <a:ln w="9525">
              <a:noFill/>
              <a:miter lim="800000"/>
              <a:headEnd/>
              <a:tailEnd/>
            </a:ln>
          </p:spPr>
          <p:txBody>
            <a:bodyPr>
              <a:spAutoFit/>
            </a:bodyPr>
            <a:lstStyle/>
            <a:p>
              <a:pPr>
                <a:spcBef>
                  <a:spcPct val="50000"/>
                </a:spcBef>
              </a:pPr>
              <a:r>
                <a:rPr kumimoji="1" lang="ja-JP" altLang="en-US" sz="2800">
                  <a:latin typeface="Times New Roman" pitchFamily="18" charset="0"/>
                </a:rPr>
                <a:t>可</a:t>
              </a:r>
            </a:p>
          </p:txBody>
        </p:sp>
      </p:grpSp>
    </p:spTree>
    <p:extLst>
      <p:ext uri="{BB962C8B-B14F-4D97-AF65-F5344CB8AC3E}">
        <p14:creationId xmlns:p14="http://schemas.microsoft.com/office/powerpoint/2010/main" val="1429155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ooManyFilesDesignTemplate_TP01159441">
  <a:themeElements>
    <a:clrScheme name="TooManyFilesDesignTemplate_TP0115944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ooManyFilesDesignTemplate_TP01159441">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TooManyFilesDesignTemplate_TP0115944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oManyFilesDesignTemplate_TP0115944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oManyFilesDesignTemplate_TP0115944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oManyFilesDesignTemplate_TP0115944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oManyFilesDesignTemplate_TP0115944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oManyFilesDesignTemplate_TP0115944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oManyFilesDesignTemplate_TP0115944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oManyFilesDesignTemplate_TP0115944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oManyFilesDesignTemplate_TP0115944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oManyFilesDesignTemplate_TP0115944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oManyFilesDesignTemplate_TP0115944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oManyFilesDesignTemplate_TP0115944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ckingClockDesignTemplate_TP01159442">
  <a:themeElements>
    <a:clrScheme name="TickingClockDesignTemplate_TP0115944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ckingClockDesignTemplate_TP0115944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TickingClockDesignTemplate_TP0115944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ckingClockDesignTemplate_TP0115944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ckingClockDesignTemplate_TP0115944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ckingClockDesignTemplate_TP0115944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ckingClockDesignTemplate_TP0115944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ckingClockDesignTemplate_TP0115944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ckingClockDesignTemplate_TP0115944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ckingClockDesignTemplate_TP0115944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ckingClockDesignTemplate_TP0115944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ckingClockDesignTemplate_TP0115944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ckingClockDesignTemplate_TP0115944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ckingClockDesignTemplate_TP0115944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WritingCloseUpDesignTemplate_TP01159437">
  <a:themeElements>
    <a:clrScheme name="WritingCloseUpDesignTemplate_TP01159437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WritingCloseUpDesignTemplate_TP0115943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WritingCloseUpDesignTemplate_TP0115943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ritingCloseUpDesignTemplate_TP01159437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ritingCloseUpDesignTemplate_TP01159437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ritingCloseUpDesignTemplate_TP01159437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ritingCloseUpDesignTemplate_TP01159437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ritingCloseUpDesignTemplate_TP01159437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ritingCloseUpDesignTemplate_TP01159437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ritingCloseUpDesignTemplate_TP01159437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ritingCloseUpDesignTemplate_TP01159437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ritingCloseUpDesignTemplate_TP01159437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ritingCloseUpDesignTemplate_TP01159437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ritingCloseUpDesignTemplate_TP01159437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デザイン テンプレート [1]</Template>
  <TotalTime>696</TotalTime>
  <Words>926</Words>
  <Application>Microsoft Office PowerPoint</Application>
  <PresentationFormat>画面に合わせる (4:3)</PresentationFormat>
  <Paragraphs>300</Paragraphs>
  <Slides>30</Slides>
  <Notes>4</Notes>
  <HiddenSlides>0</HiddenSlides>
  <MMClips>0</MMClips>
  <ScaleCrop>false</ScaleCrop>
  <HeadingPairs>
    <vt:vector size="4" baseType="variant">
      <vt:variant>
        <vt:lpstr>テーマ</vt:lpstr>
      </vt:variant>
      <vt:variant>
        <vt:i4>4</vt:i4>
      </vt:variant>
      <vt:variant>
        <vt:lpstr>スライド タイトル</vt:lpstr>
      </vt:variant>
      <vt:variant>
        <vt:i4>30</vt:i4>
      </vt:variant>
    </vt:vector>
  </HeadingPairs>
  <TitlesOfParts>
    <vt:vector size="34" baseType="lpstr">
      <vt:lpstr>TooManyFilesDesignTemplate_TP01159441</vt:lpstr>
      <vt:lpstr>TickingClockDesignTemplate_TP01159442</vt:lpstr>
      <vt:lpstr>WritingCloseUpDesignTemplate_TP01159437</vt:lpstr>
      <vt:lpstr>Network</vt:lpstr>
      <vt:lpstr>情報基礎A　第6回 プログラミング入門  VBAの基本文法1 - 計算の基本構造とプログラミング - 準備・変数・データの入出力</vt:lpstr>
      <vt:lpstr>プログラミング入門： 　計算の基本構造とプログラミング</vt:lpstr>
      <vt:lpstr>コンピュータでの計算の基本</vt:lpstr>
      <vt:lpstr>コンピュータでの計算の基本</vt:lpstr>
      <vt:lpstr>コンピュータでの計算の基本</vt:lpstr>
      <vt:lpstr>コンピュータでの計算の基本</vt:lpstr>
      <vt:lpstr>二値加算回路の例</vt:lpstr>
      <vt:lpstr>計算モデル</vt:lpstr>
      <vt:lpstr>プログラムと決定木</vt:lpstr>
      <vt:lpstr>繰り返し（ループ）</vt:lpstr>
      <vt:lpstr>プログラミング入門： 　VBAの基本文法1 </vt:lpstr>
      <vt:lpstr>実習で用いるVBA</vt:lpstr>
      <vt:lpstr>実習のプラン</vt:lpstr>
      <vt:lpstr>プログラムを書くための準備</vt:lpstr>
      <vt:lpstr>プログラムを書くための準備</vt:lpstr>
      <vt:lpstr>プログラムを書くための準備 　：セキュリティ設定</vt:lpstr>
      <vt:lpstr>プログラムを書くための準備</vt:lpstr>
      <vt:lpstr>プログラムを書くための準備</vt:lpstr>
      <vt:lpstr>プログラムを書くための準備</vt:lpstr>
      <vt:lpstr>もっとも簡単なプログラム  　　メッセージ出力　：　 MsgBox</vt:lpstr>
      <vt:lpstr>もっとも簡単なプログラム  　　メッセージ出力</vt:lpstr>
      <vt:lpstr>ファイル保存形式</vt:lpstr>
      <vt:lpstr>Excelマクロ有効ファイル実行</vt:lpstr>
      <vt:lpstr>変数</vt:lpstr>
      <vt:lpstr>数値のデータ型</vt:lpstr>
      <vt:lpstr>論理型・文字列型・その他</vt:lpstr>
      <vt:lpstr>変数の宣言</vt:lpstr>
      <vt:lpstr>変数の宣言</vt:lpstr>
      <vt:lpstr>変数の宣言</vt:lpstr>
      <vt:lpstr>データの入力　：　 InputBox</vt:lpstr>
    </vt:vector>
  </TitlesOfParts>
  <Company>GSIS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情報基礎A プログラミング入門  VBAの基本文法</dc:title>
  <dc:creator>Jinhee</dc:creator>
  <cp:lastModifiedBy>jinhee</cp:lastModifiedBy>
  <cp:revision>31</cp:revision>
  <dcterms:created xsi:type="dcterms:W3CDTF">2007-06-10T23:22:07Z</dcterms:created>
  <dcterms:modified xsi:type="dcterms:W3CDTF">2015-05-24T21:38:11Z</dcterms:modified>
</cp:coreProperties>
</file>