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06" r:id="rId1"/>
  </p:sldMasterIdLst>
  <p:notesMasterIdLst>
    <p:notesMasterId r:id="rId32"/>
  </p:notesMasterIdLst>
  <p:sldIdLst>
    <p:sldId id="256" r:id="rId2"/>
    <p:sldId id="257" r:id="rId3"/>
    <p:sldId id="284" r:id="rId4"/>
    <p:sldId id="259" r:id="rId5"/>
    <p:sldId id="260" r:id="rId6"/>
    <p:sldId id="262" r:id="rId7"/>
    <p:sldId id="263" r:id="rId8"/>
    <p:sldId id="265" r:id="rId9"/>
    <p:sldId id="266" r:id="rId10"/>
    <p:sldId id="267" r:id="rId11"/>
    <p:sldId id="286" r:id="rId12"/>
    <p:sldId id="268" r:id="rId13"/>
    <p:sldId id="285" r:id="rId14"/>
    <p:sldId id="269" r:id="rId15"/>
    <p:sldId id="270" r:id="rId16"/>
    <p:sldId id="271" r:id="rId17"/>
    <p:sldId id="272" r:id="rId18"/>
    <p:sldId id="273" r:id="rId19"/>
    <p:sldId id="274" r:id="rId20"/>
    <p:sldId id="283" r:id="rId21"/>
    <p:sldId id="275" r:id="rId22"/>
    <p:sldId id="287" r:id="rId23"/>
    <p:sldId id="288" r:id="rId24"/>
    <p:sldId id="276" r:id="rId25"/>
    <p:sldId id="277" r:id="rId26"/>
    <p:sldId id="278" r:id="rId27"/>
    <p:sldId id="289" r:id="rId28"/>
    <p:sldId id="290" r:id="rId29"/>
    <p:sldId id="279" r:id="rId30"/>
    <p:sldId id="281" r:id="rId31"/>
  </p:sldIdLst>
  <p:sldSz cx="9144000" cy="6858000" type="screen4x3"/>
  <p:notesSz cx="6735763" cy="9866313"/>
  <p:defaultTextStyle>
    <a:defPPr>
      <a:defRPr lang="en-GB"/>
    </a:defPPr>
    <a:lvl1pPr algn="l" defTabSz="449263" rtl="0" fontAlgn="base">
      <a:spcBef>
        <a:spcPct val="0"/>
      </a:spcBef>
      <a:spcAft>
        <a:spcPct val="0"/>
      </a:spcAft>
      <a:defRPr kumimoji="1" sz="2400" kern="1200">
        <a:solidFill>
          <a:schemeClr val="bg1"/>
        </a:solidFill>
        <a:latin typeface="Times New Roman" pitchFamily="18" charset="0"/>
        <a:ea typeface="ＭＳ Ｐゴシック" charset="-128"/>
        <a:cs typeface="+mn-cs"/>
      </a:defRPr>
    </a:lvl1pPr>
    <a:lvl2pPr marL="742950" indent="-285750" algn="l" defTabSz="449263" rtl="0" fontAlgn="base">
      <a:spcBef>
        <a:spcPct val="0"/>
      </a:spcBef>
      <a:spcAft>
        <a:spcPct val="0"/>
      </a:spcAft>
      <a:defRPr kumimoji="1" sz="2400" kern="1200">
        <a:solidFill>
          <a:schemeClr val="bg1"/>
        </a:solidFill>
        <a:latin typeface="Times New Roman" pitchFamily="18" charset="0"/>
        <a:ea typeface="ＭＳ Ｐゴシック" charset="-128"/>
        <a:cs typeface="+mn-cs"/>
      </a:defRPr>
    </a:lvl2pPr>
    <a:lvl3pPr marL="1143000" indent="-228600" algn="l" defTabSz="449263" rtl="0" fontAlgn="base">
      <a:spcBef>
        <a:spcPct val="0"/>
      </a:spcBef>
      <a:spcAft>
        <a:spcPct val="0"/>
      </a:spcAft>
      <a:defRPr kumimoji="1" sz="2400" kern="1200">
        <a:solidFill>
          <a:schemeClr val="bg1"/>
        </a:solidFill>
        <a:latin typeface="Times New Roman" pitchFamily="18" charset="0"/>
        <a:ea typeface="ＭＳ Ｐゴシック" charset="-128"/>
        <a:cs typeface="+mn-cs"/>
      </a:defRPr>
    </a:lvl3pPr>
    <a:lvl4pPr marL="1600200" indent="-228600" algn="l" defTabSz="449263" rtl="0" fontAlgn="base">
      <a:spcBef>
        <a:spcPct val="0"/>
      </a:spcBef>
      <a:spcAft>
        <a:spcPct val="0"/>
      </a:spcAft>
      <a:defRPr kumimoji="1" sz="2400" kern="1200">
        <a:solidFill>
          <a:schemeClr val="bg1"/>
        </a:solidFill>
        <a:latin typeface="Times New Roman" pitchFamily="18" charset="0"/>
        <a:ea typeface="ＭＳ Ｐゴシック" charset="-128"/>
        <a:cs typeface="+mn-cs"/>
      </a:defRPr>
    </a:lvl4pPr>
    <a:lvl5pPr marL="2057400" indent="-228600" algn="l" defTabSz="449263" rtl="0" fontAlgn="base">
      <a:spcBef>
        <a:spcPct val="0"/>
      </a:spcBef>
      <a:spcAft>
        <a:spcPct val="0"/>
      </a:spcAft>
      <a:defRPr kumimoji="1" sz="2400" kern="1200">
        <a:solidFill>
          <a:schemeClr val="bg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bg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bg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bg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bg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8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741" autoAdjust="0"/>
  </p:normalViewPr>
  <p:slideViewPr>
    <p:cSldViewPr>
      <p:cViewPr varScale="1">
        <p:scale>
          <a:sx n="77" d="100"/>
          <a:sy n="77" d="100"/>
        </p:scale>
        <p:origin x="980"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735763" cy="9866313"/>
          </a:xfrm>
          <a:prstGeom prst="roundRect">
            <a:avLst>
              <a:gd name="adj" fmla="val 23"/>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kumimoji="0" lang="ja-JP" altLang="en-US">
              <a:latin typeface="Times New Roman" pitchFamily="16" charset="0"/>
              <a:ea typeface="ＭＳ Ｐゴシック" pitchFamily="48" charset="-128"/>
            </a:endParaRPr>
          </a:p>
        </p:txBody>
      </p:sp>
      <p:sp>
        <p:nvSpPr>
          <p:cNvPr id="3074" name="Rectangle 2"/>
          <p:cNvSpPr>
            <a:spLocks noGrp="1" noChangeArrowheads="1"/>
          </p:cNvSpPr>
          <p:nvPr>
            <p:ph type="hdr"/>
          </p:nvPr>
        </p:nvSpPr>
        <p:spPr bwMode="auto">
          <a:xfrm>
            <a:off x="0" y="0"/>
            <a:ext cx="2917825" cy="4921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
                <a:srgbClr val="000000"/>
              </a:buClr>
              <a:buSzPct val="100000"/>
              <a:buFont typeface="Times New Roman" pitchFamily="16" charset="0"/>
              <a:buNone/>
              <a:tabLst>
                <a:tab pos="723900" algn="l"/>
                <a:tab pos="1447800" algn="l"/>
                <a:tab pos="2171700" algn="l"/>
                <a:tab pos="2895600" algn="l"/>
              </a:tabLst>
              <a:defRPr kumimoji="0" sz="1200">
                <a:solidFill>
                  <a:srgbClr val="000000"/>
                </a:solidFill>
                <a:latin typeface="ＭＳ Ｐ明朝" pitchFamily="16" charset="-128"/>
                <a:ea typeface="ＭＳ Ｐ明朝" pitchFamily="16" charset="-128"/>
              </a:defRPr>
            </a:lvl1pPr>
          </a:lstStyle>
          <a:p>
            <a:pPr>
              <a:defRPr/>
            </a:pPr>
            <a:endParaRPr lang="en-US"/>
          </a:p>
        </p:txBody>
      </p:sp>
      <p:sp>
        <p:nvSpPr>
          <p:cNvPr id="3075" name="Rectangle 3"/>
          <p:cNvSpPr>
            <a:spLocks noGrp="1" noChangeArrowheads="1"/>
          </p:cNvSpPr>
          <p:nvPr>
            <p:ph type="dt"/>
          </p:nvPr>
        </p:nvSpPr>
        <p:spPr bwMode="auto">
          <a:xfrm>
            <a:off x="3814763" y="0"/>
            <a:ext cx="2917825" cy="4921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100000"/>
              <a:buFont typeface="Times New Roman" pitchFamily="16" charset="0"/>
              <a:buNone/>
              <a:tabLst>
                <a:tab pos="723900" algn="l"/>
                <a:tab pos="1447800" algn="l"/>
                <a:tab pos="2171700" algn="l"/>
                <a:tab pos="2895600" algn="l"/>
              </a:tabLst>
              <a:defRPr kumimoji="0" sz="1200">
                <a:solidFill>
                  <a:srgbClr val="000000"/>
                </a:solidFill>
                <a:latin typeface="ＭＳ Ｐ明朝" pitchFamily="16" charset="-128"/>
                <a:ea typeface="ＭＳ Ｐ明朝" pitchFamily="16" charset="-128"/>
              </a:defRPr>
            </a:lvl1pPr>
          </a:lstStyle>
          <a:p>
            <a:pPr>
              <a:defRPr/>
            </a:pPr>
            <a:endParaRPr lang="en-US"/>
          </a:p>
        </p:txBody>
      </p:sp>
      <p:sp>
        <p:nvSpPr>
          <p:cNvPr id="47109" name="Rectangle 4"/>
          <p:cNvSpPr>
            <a:spLocks noGrp="1" noRot="1" noChangeAspect="1" noChangeArrowheads="1"/>
          </p:cNvSpPr>
          <p:nvPr>
            <p:ph type="sldImg"/>
          </p:nvPr>
        </p:nvSpPr>
        <p:spPr bwMode="auto">
          <a:xfrm>
            <a:off x="901700" y="739775"/>
            <a:ext cx="4932363" cy="3698875"/>
          </a:xfrm>
          <a:prstGeom prst="rect">
            <a:avLst/>
          </a:prstGeom>
          <a:solidFill>
            <a:srgbClr val="FFFFFF"/>
          </a:solidFill>
          <a:ln w="9360">
            <a:solidFill>
              <a:srgbClr val="000000"/>
            </a:solidFill>
            <a:miter lim="800000"/>
            <a:headEnd/>
            <a:tailEnd/>
          </a:ln>
        </p:spPr>
      </p:sp>
      <p:sp>
        <p:nvSpPr>
          <p:cNvPr id="3077" name="Rectangle 5"/>
          <p:cNvSpPr>
            <a:spLocks noGrp="1" noChangeArrowheads="1"/>
          </p:cNvSpPr>
          <p:nvPr>
            <p:ph type="body"/>
          </p:nvPr>
        </p:nvSpPr>
        <p:spPr bwMode="auto">
          <a:xfrm>
            <a:off x="673100" y="4686300"/>
            <a:ext cx="5387975" cy="44370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ja-JP" altLang="ja-JP" noProof="0" smtClean="0"/>
          </a:p>
        </p:txBody>
      </p:sp>
      <p:sp>
        <p:nvSpPr>
          <p:cNvPr id="3078" name="Rectangle 6"/>
          <p:cNvSpPr>
            <a:spLocks noGrp="1" noChangeArrowheads="1"/>
          </p:cNvSpPr>
          <p:nvPr>
            <p:ph type="ftr"/>
          </p:nvPr>
        </p:nvSpPr>
        <p:spPr bwMode="auto">
          <a:xfrm>
            <a:off x="0" y="9369425"/>
            <a:ext cx="2917825" cy="4921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
                <a:srgbClr val="000000"/>
              </a:buClr>
              <a:buSzPct val="100000"/>
              <a:buFont typeface="Times New Roman" pitchFamily="16" charset="0"/>
              <a:buNone/>
              <a:tabLst>
                <a:tab pos="723900" algn="l"/>
                <a:tab pos="1447800" algn="l"/>
                <a:tab pos="2171700" algn="l"/>
                <a:tab pos="2895600" algn="l"/>
              </a:tabLst>
              <a:defRPr kumimoji="0" sz="1200">
                <a:solidFill>
                  <a:srgbClr val="000000"/>
                </a:solidFill>
                <a:latin typeface="ＭＳ Ｐ明朝" pitchFamily="16" charset="-128"/>
                <a:ea typeface="ＭＳ Ｐ明朝" pitchFamily="16" charset="-128"/>
              </a:defRPr>
            </a:lvl1pPr>
          </a:lstStyle>
          <a:p>
            <a:pPr>
              <a:defRPr/>
            </a:pPr>
            <a:endParaRPr lang="en-US"/>
          </a:p>
        </p:txBody>
      </p:sp>
      <p:sp>
        <p:nvSpPr>
          <p:cNvPr id="3079" name="Rectangle 7"/>
          <p:cNvSpPr>
            <a:spLocks noGrp="1" noChangeArrowheads="1"/>
          </p:cNvSpPr>
          <p:nvPr>
            <p:ph type="sldNum"/>
          </p:nvPr>
        </p:nvSpPr>
        <p:spPr bwMode="auto">
          <a:xfrm>
            <a:off x="3814763" y="9369425"/>
            <a:ext cx="2917825" cy="4921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
                <a:srgbClr val="000000"/>
              </a:buClr>
              <a:buSzPct val="100000"/>
              <a:buFont typeface="Times New Roman" pitchFamily="16" charset="0"/>
              <a:buNone/>
              <a:tabLst>
                <a:tab pos="723900" algn="l"/>
                <a:tab pos="1447800" algn="l"/>
                <a:tab pos="2171700" algn="l"/>
                <a:tab pos="2895600" algn="l"/>
              </a:tabLst>
              <a:defRPr kumimoji="0" sz="1200">
                <a:solidFill>
                  <a:srgbClr val="000000"/>
                </a:solidFill>
                <a:latin typeface="ＭＳ Ｐ明朝" pitchFamily="16" charset="-128"/>
                <a:ea typeface="ＭＳ Ｐ明朝" pitchFamily="16" charset="-128"/>
              </a:defRPr>
            </a:lvl1pPr>
          </a:lstStyle>
          <a:p>
            <a:pPr>
              <a:defRPr/>
            </a:pPr>
            <a:fld id="{3D5EDA17-600A-4A86-9931-DDE8E14AD6C0}" type="slidenum">
              <a:rPr lang="en-US"/>
              <a:pPr>
                <a:defRPr/>
              </a:pPr>
              <a:t>‹#›</a:t>
            </a:fld>
            <a:endParaRPr lang="en-US"/>
          </a:p>
        </p:txBody>
      </p:sp>
    </p:spTree>
    <p:extLst>
      <p:ext uri="{BB962C8B-B14F-4D97-AF65-F5344CB8AC3E}">
        <p14:creationId xmlns:p14="http://schemas.microsoft.com/office/powerpoint/2010/main" val="222054015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p>
            <a:pPr>
              <a:buFont typeface="Times New Roman" pitchFamily="18" charset="0"/>
              <a:buNone/>
            </a:pPr>
            <a:fld id="{A98749E8-3942-41F8-8216-DD2D33D8A343}" type="slidenum">
              <a:rPr lang="en-US" altLang="ja-JP" smtClean="0">
                <a:latin typeface="ＭＳ Ｐ明朝" pitchFamily="18" charset="-128"/>
                <a:ea typeface="ＭＳ Ｐ明朝" pitchFamily="18" charset="-128"/>
              </a:rPr>
              <a:pPr>
                <a:buFont typeface="Times New Roman" pitchFamily="18" charset="0"/>
                <a:buNone/>
              </a:pPr>
              <a:t>1</a:t>
            </a:fld>
            <a:endParaRPr lang="en-US" altLang="ja-JP" smtClean="0">
              <a:latin typeface="ＭＳ Ｐ明朝" pitchFamily="18" charset="-128"/>
              <a:ea typeface="ＭＳ Ｐ明朝" pitchFamily="18" charset="-128"/>
            </a:endParaRPr>
          </a:p>
        </p:txBody>
      </p:sp>
      <p:sp>
        <p:nvSpPr>
          <p:cNvPr id="48131" name="Rectangle 1"/>
          <p:cNvSpPr>
            <a:spLocks noGrp="1" noRot="1" noChangeAspect="1" noChangeArrowheads="1" noTextEdit="1"/>
          </p:cNvSpPr>
          <p:nvPr>
            <p:ph type="sldImg"/>
          </p:nvPr>
        </p:nvSpPr>
        <p:spPr>
          <a:xfrm>
            <a:off x="901700" y="739775"/>
            <a:ext cx="4933950" cy="3700463"/>
          </a:xfrm>
          <a:ln/>
        </p:spPr>
      </p:sp>
      <p:sp>
        <p:nvSpPr>
          <p:cNvPr id="4813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1232945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p:nvPr>
        </p:nvSpPr>
        <p:spPr>
          <a:noFill/>
        </p:spPr>
        <p:txBody>
          <a:bodyPr/>
          <a:lstStyle/>
          <a:p>
            <a:pPr>
              <a:buFont typeface="Times New Roman" pitchFamily="18" charset="0"/>
              <a:buNone/>
            </a:pPr>
            <a:fld id="{2695C08D-DEAE-469D-AD79-90D77310CB97}" type="slidenum">
              <a:rPr lang="en-US" altLang="ja-JP" smtClean="0">
                <a:latin typeface="ＭＳ Ｐ明朝" pitchFamily="18" charset="-128"/>
                <a:ea typeface="ＭＳ Ｐ明朝" pitchFamily="18" charset="-128"/>
              </a:rPr>
              <a:pPr>
                <a:buFont typeface="Times New Roman" pitchFamily="18" charset="0"/>
                <a:buNone/>
              </a:pPr>
              <a:t>10</a:t>
            </a:fld>
            <a:endParaRPr lang="en-US" altLang="ja-JP" smtClean="0">
              <a:latin typeface="ＭＳ Ｐ明朝" pitchFamily="18" charset="-128"/>
              <a:ea typeface="ＭＳ Ｐ明朝" pitchFamily="18" charset="-128"/>
            </a:endParaRPr>
          </a:p>
        </p:txBody>
      </p:sp>
      <p:sp>
        <p:nvSpPr>
          <p:cNvPr id="59395" name="Rectangle 1"/>
          <p:cNvSpPr>
            <a:spLocks noGrp="1" noRot="1" noChangeAspect="1" noChangeArrowheads="1" noTextEdit="1"/>
          </p:cNvSpPr>
          <p:nvPr>
            <p:ph type="sldImg"/>
          </p:nvPr>
        </p:nvSpPr>
        <p:spPr>
          <a:xfrm>
            <a:off x="901700" y="739775"/>
            <a:ext cx="4933950" cy="3700463"/>
          </a:xfrm>
          <a:ln/>
        </p:spPr>
      </p:sp>
      <p:sp>
        <p:nvSpPr>
          <p:cNvPr id="5939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102302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p:cNvSpPr>
            <a:spLocks noGrp="1" noRot="1" noChangeAspect="1" noTextEdit="1"/>
          </p:cNvSpPr>
          <p:nvPr>
            <p:ph type="sldImg"/>
          </p:nvPr>
        </p:nvSpPr>
        <p:spPr>
          <a:ln/>
        </p:spPr>
      </p:sp>
      <p:sp>
        <p:nvSpPr>
          <p:cNvPr id="60419"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60420" name="スライド番号プレースホルダ 3"/>
          <p:cNvSpPr>
            <a:spLocks noGrp="1"/>
          </p:cNvSpPr>
          <p:nvPr>
            <p:ph type="sldNum" sz="quarter"/>
          </p:nvPr>
        </p:nvSpPr>
        <p:spPr>
          <a:noFill/>
        </p:spPr>
        <p:txBody>
          <a:bodyPr/>
          <a:lstStyle/>
          <a:p>
            <a:pPr>
              <a:buFont typeface="Times New Roman" pitchFamily="18" charset="0"/>
              <a:buNone/>
            </a:pPr>
            <a:fld id="{424C2473-C071-4C28-B822-E85F034F098C}" type="slidenum">
              <a:rPr lang="en-US" altLang="ja-JP" smtClean="0">
                <a:latin typeface="ＭＳ Ｐ明朝" pitchFamily="18" charset="-128"/>
                <a:ea typeface="ＭＳ Ｐ明朝" pitchFamily="18" charset="-128"/>
              </a:rPr>
              <a:pPr>
                <a:buFont typeface="Times New Roman" pitchFamily="18" charset="0"/>
                <a:buNone/>
              </a:pPr>
              <a:t>11</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1469231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p:nvPr>
        </p:nvSpPr>
        <p:spPr>
          <a:noFill/>
        </p:spPr>
        <p:txBody>
          <a:bodyPr/>
          <a:lstStyle/>
          <a:p>
            <a:pPr>
              <a:buFont typeface="Times New Roman" pitchFamily="18" charset="0"/>
              <a:buNone/>
            </a:pPr>
            <a:fld id="{64185831-1210-458C-B91D-8A87D3542459}" type="slidenum">
              <a:rPr lang="en-US" altLang="ja-JP" smtClean="0">
                <a:latin typeface="ＭＳ Ｐ明朝" pitchFamily="18" charset="-128"/>
                <a:ea typeface="ＭＳ Ｐ明朝" pitchFamily="18" charset="-128"/>
              </a:rPr>
              <a:pPr>
                <a:buFont typeface="Times New Roman" pitchFamily="18" charset="0"/>
                <a:buNone/>
              </a:pPr>
              <a:t>12</a:t>
            </a:fld>
            <a:endParaRPr lang="en-US" altLang="ja-JP" smtClean="0">
              <a:latin typeface="ＭＳ Ｐ明朝" pitchFamily="18" charset="-128"/>
              <a:ea typeface="ＭＳ Ｐ明朝" pitchFamily="18" charset="-128"/>
            </a:endParaRPr>
          </a:p>
        </p:txBody>
      </p:sp>
      <p:sp>
        <p:nvSpPr>
          <p:cNvPr id="61443" name="Rectangle 1"/>
          <p:cNvSpPr>
            <a:spLocks noGrp="1" noRot="1" noChangeAspect="1" noChangeArrowheads="1" noTextEdit="1"/>
          </p:cNvSpPr>
          <p:nvPr>
            <p:ph type="sldImg"/>
          </p:nvPr>
        </p:nvSpPr>
        <p:spPr>
          <a:xfrm>
            <a:off x="901700" y="739775"/>
            <a:ext cx="4933950" cy="3700463"/>
          </a:xfrm>
          <a:ln/>
        </p:spPr>
      </p:sp>
      <p:sp>
        <p:nvSpPr>
          <p:cNvPr id="61444"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473242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p:nvPr>
        </p:nvSpPr>
        <p:spPr>
          <a:noFill/>
        </p:spPr>
        <p:txBody>
          <a:bodyPr/>
          <a:lstStyle/>
          <a:p>
            <a:pPr>
              <a:buFont typeface="Times New Roman" pitchFamily="18" charset="0"/>
              <a:buNone/>
            </a:pPr>
            <a:fld id="{8EEC0FEA-0DF1-4FCF-B8EE-E51577535D49}" type="slidenum">
              <a:rPr lang="en-US" altLang="ja-JP" smtClean="0">
                <a:latin typeface="ＭＳ Ｐ明朝" pitchFamily="18" charset="-128"/>
                <a:ea typeface="ＭＳ Ｐ明朝" pitchFamily="18" charset="-128"/>
              </a:rPr>
              <a:pPr>
                <a:buFont typeface="Times New Roman" pitchFamily="18" charset="0"/>
                <a:buNone/>
              </a:pPr>
              <a:t>13</a:t>
            </a:fld>
            <a:endParaRPr lang="en-US" altLang="ja-JP" smtClean="0">
              <a:latin typeface="ＭＳ Ｐ明朝" pitchFamily="18" charset="-128"/>
              <a:ea typeface="ＭＳ Ｐ明朝" pitchFamily="18" charset="-128"/>
            </a:endParaRPr>
          </a:p>
        </p:txBody>
      </p:sp>
      <p:sp>
        <p:nvSpPr>
          <p:cNvPr id="62467" name="Rectangle 1"/>
          <p:cNvSpPr>
            <a:spLocks noGrp="1" noRot="1" noChangeAspect="1" noChangeArrowheads="1" noTextEdit="1"/>
          </p:cNvSpPr>
          <p:nvPr>
            <p:ph type="sldImg"/>
          </p:nvPr>
        </p:nvSpPr>
        <p:spPr>
          <a:xfrm>
            <a:off x="901700" y="739775"/>
            <a:ext cx="4933950" cy="3700463"/>
          </a:xfrm>
          <a:ln/>
        </p:spPr>
      </p:sp>
      <p:sp>
        <p:nvSpPr>
          <p:cNvPr id="62468"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895550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p:nvPr>
        </p:nvSpPr>
        <p:spPr>
          <a:noFill/>
        </p:spPr>
        <p:txBody>
          <a:bodyPr/>
          <a:lstStyle/>
          <a:p>
            <a:pPr>
              <a:buFont typeface="Times New Roman" pitchFamily="18" charset="0"/>
              <a:buNone/>
            </a:pPr>
            <a:fld id="{F1BA1C70-AF8D-4735-A417-A75E46AB3B49}" type="slidenum">
              <a:rPr lang="en-US" altLang="ja-JP" smtClean="0">
                <a:latin typeface="ＭＳ Ｐ明朝" pitchFamily="18" charset="-128"/>
                <a:ea typeface="ＭＳ Ｐ明朝" pitchFamily="18" charset="-128"/>
              </a:rPr>
              <a:pPr>
                <a:buFont typeface="Times New Roman" pitchFamily="18" charset="0"/>
                <a:buNone/>
              </a:pPr>
              <a:t>14</a:t>
            </a:fld>
            <a:endParaRPr lang="en-US" altLang="ja-JP" smtClean="0">
              <a:latin typeface="ＭＳ Ｐ明朝" pitchFamily="18" charset="-128"/>
              <a:ea typeface="ＭＳ Ｐ明朝" pitchFamily="18" charset="-128"/>
            </a:endParaRPr>
          </a:p>
        </p:txBody>
      </p:sp>
      <p:sp>
        <p:nvSpPr>
          <p:cNvPr id="63491" name="Rectangle 1"/>
          <p:cNvSpPr>
            <a:spLocks noGrp="1" noRot="1" noChangeAspect="1" noChangeArrowheads="1" noTextEdit="1"/>
          </p:cNvSpPr>
          <p:nvPr>
            <p:ph type="sldImg"/>
          </p:nvPr>
        </p:nvSpPr>
        <p:spPr>
          <a:xfrm>
            <a:off x="901700" y="739775"/>
            <a:ext cx="4933950" cy="3700463"/>
          </a:xfrm>
          <a:ln/>
        </p:spPr>
      </p:sp>
      <p:sp>
        <p:nvSpPr>
          <p:cNvPr id="6349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823591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p:nvPr>
        </p:nvSpPr>
        <p:spPr>
          <a:noFill/>
        </p:spPr>
        <p:txBody>
          <a:bodyPr/>
          <a:lstStyle/>
          <a:p>
            <a:pPr>
              <a:buFont typeface="Times New Roman" pitchFamily="18" charset="0"/>
              <a:buNone/>
            </a:pPr>
            <a:fld id="{E31EF79D-AE9F-46EB-89A9-5754BC5683E1}" type="slidenum">
              <a:rPr lang="en-US" altLang="ja-JP" smtClean="0">
                <a:latin typeface="ＭＳ Ｐ明朝" pitchFamily="18" charset="-128"/>
                <a:ea typeface="ＭＳ Ｐ明朝" pitchFamily="18" charset="-128"/>
              </a:rPr>
              <a:pPr>
                <a:buFont typeface="Times New Roman" pitchFamily="18" charset="0"/>
                <a:buNone/>
              </a:pPr>
              <a:t>15</a:t>
            </a:fld>
            <a:endParaRPr lang="en-US" altLang="ja-JP" smtClean="0">
              <a:latin typeface="ＭＳ Ｐ明朝" pitchFamily="18" charset="-128"/>
              <a:ea typeface="ＭＳ Ｐ明朝" pitchFamily="18" charset="-128"/>
            </a:endParaRPr>
          </a:p>
        </p:txBody>
      </p:sp>
      <p:sp>
        <p:nvSpPr>
          <p:cNvPr id="64515" name="Rectangle 1"/>
          <p:cNvSpPr>
            <a:spLocks noGrp="1" noRot="1" noChangeAspect="1" noChangeArrowheads="1" noTextEdit="1"/>
          </p:cNvSpPr>
          <p:nvPr>
            <p:ph type="sldImg"/>
          </p:nvPr>
        </p:nvSpPr>
        <p:spPr>
          <a:xfrm>
            <a:off x="901700" y="739775"/>
            <a:ext cx="4933950" cy="3700463"/>
          </a:xfrm>
          <a:ln/>
        </p:spPr>
      </p:sp>
      <p:sp>
        <p:nvSpPr>
          <p:cNvPr id="6451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333416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p:nvPr>
        </p:nvSpPr>
        <p:spPr>
          <a:noFill/>
        </p:spPr>
        <p:txBody>
          <a:bodyPr/>
          <a:lstStyle/>
          <a:p>
            <a:pPr>
              <a:buFont typeface="Times New Roman" pitchFamily="18" charset="0"/>
              <a:buNone/>
            </a:pPr>
            <a:fld id="{4CE39965-96FA-4FDF-8370-0C893703CE71}" type="slidenum">
              <a:rPr lang="en-US" altLang="ja-JP" smtClean="0">
                <a:latin typeface="ＭＳ Ｐ明朝" pitchFamily="18" charset="-128"/>
                <a:ea typeface="ＭＳ Ｐ明朝" pitchFamily="18" charset="-128"/>
              </a:rPr>
              <a:pPr>
                <a:buFont typeface="Times New Roman" pitchFamily="18" charset="0"/>
                <a:buNone/>
              </a:pPr>
              <a:t>16</a:t>
            </a:fld>
            <a:endParaRPr lang="en-US" altLang="ja-JP" smtClean="0">
              <a:latin typeface="ＭＳ Ｐ明朝" pitchFamily="18" charset="-128"/>
              <a:ea typeface="ＭＳ Ｐ明朝" pitchFamily="18" charset="-128"/>
            </a:endParaRPr>
          </a:p>
        </p:txBody>
      </p:sp>
      <p:sp>
        <p:nvSpPr>
          <p:cNvPr id="65539" name="Rectangle 1"/>
          <p:cNvSpPr>
            <a:spLocks noGrp="1" noRot="1" noChangeAspect="1" noChangeArrowheads="1" noTextEdit="1"/>
          </p:cNvSpPr>
          <p:nvPr>
            <p:ph type="sldImg"/>
          </p:nvPr>
        </p:nvSpPr>
        <p:spPr>
          <a:xfrm>
            <a:off x="901700" y="739775"/>
            <a:ext cx="4933950" cy="3700463"/>
          </a:xfrm>
          <a:ln/>
        </p:spPr>
      </p:sp>
      <p:sp>
        <p:nvSpPr>
          <p:cNvPr id="65540"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652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p:nvPr>
        </p:nvSpPr>
        <p:spPr>
          <a:noFill/>
        </p:spPr>
        <p:txBody>
          <a:bodyPr/>
          <a:lstStyle/>
          <a:p>
            <a:pPr>
              <a:buFont typeface="Times New Roman" pitchFamily="18" charset="0"/>
              <a:buNone/>
            </a:pPr>
            <a:fld id="{949B815A-19C7-4B66-B131-164402C292A5}" type="slidenum">
              <a:rPr lang="en-US" altLang="ja-JP" smtClean="0">
                <a:latin typeface="ＭＳ Ｐ明朝" pitchFamily="18" charset="-128"/>
                <a:ea typeface="ＭＳ Ｐ明朝" pitchFamily="18" charset="-128"/>
              </a:rPr>
              <a:pPr>
                <a:buFont typeface="Times New Roman" pitchFamily="18" charset="0"/>
                <a:buNone/>
              </a:pPr>
              <a:t>17</a:t>
            </a:fld>
            <a:endParaRPr lang="en-US" altLang="ja-JP" smtClean="0">
              <a:latin typeface="ＭＳ Ｐ明朝" pitchFamily="18" charset="-128"/>
              <a:ea typeface="ＭＳ Ｐ明朝" pitchFamily="18" charset="-128"/>
            </a:endParaRPr>
          </a:p>
        </p:txBody>
      </p:sp>
      <p:sp>
        <p:nvSpPr>
          <p:cNvPr id="66563" name="Rectangle 1"/>
          <p:cNvSpPr>
            <a:spLocks noGrp="1" noRot="1" noChangeAspect="1" noChangeArrowheads="1" noTextEdit="1"/>
          </p:cNvSpPr>
          <p:nvPr>
            <p:ph type="sldImg"/>
          </p:nvPr>
        </p:nvSpPr>
        <p:spPr>
          <a:xfrm>
            <a:off x="901700" y="739775"/>
            <a:ext cx="4933950" cy="3700463"/>
          </a:xfrm>
          <a:ln/>
        </p:spPr>
      </p:sp>
      <p:sp>
        <p:nvSpPr>
          <p:cNvPr id="66564"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811626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p:nvPr>
        </p:nvSpPr>
        <p:spPr>
          <a:noFill/>
        </p:spPr>
        <p:txBody>
          <a:bodyPr/>
          <a:lstStyle/>
          <a:p>
            <a:pPr>
              <a:buFont typeface="Times New Roman" pitchFamily="18" charset="0"/>
              <a:buNone/>
            </a:pPr>
            <a:fld id="{1809E36D-8432-4C77-A408-E3A41D2135D2}" type="slidenum">
              <a:rPr lang="en-US" altLang="ja-JP" smtClean="0">
                <a:latin typeface="ＭＳ Ｐ明朝" pitchFamily="18" charset="-128"/>
                <a:ea typeface="ＭＳ Ｐ明朝" pitchFamily="18" charset="-128"/>
              </a:rPr>
              <a:pPr>
                <a:buFont typeface="Times New Roman" pitchFamily="18" charset="0"/>
                <a:buNone/>
              </a:pPr>
              <a:t>18</a:t>
            </a:fld>
            <a:endParaRPr lang="en-US" altLang="ja-JP" smtClean="0">
              <a:latin typeface="ＭＳ Ｐ明朝" pitchFamily="18" charset="-128"/>
              <a:ea typeface="ＭＳ Ｐ明朝" pitchFamily="18" charset="-128"/>
            </a:endParaRPr>
          </a:p>
        </p:txBody>
      </p:sp>
      <p:sp>
        <p:nvSpPr>
          <p:cNvPr id="67587" name="Rectangle 1"/>
          <p:cNvSpPr>
            <a:spLocks noGrp="1" noRot="1" noChangeAspect="1" noChangeArrowheads="1" noTextEdit="1"/>
          </p:cNvSpPr>
          <p:nvPr>
            <p:ph type="sldImg"/>
          </p:nvPr>
        </p:nvSpPr>
        <p:spPr>
          <a:xfrm>
            <a:off x="901700" y="739775"/>
            <a:ext cx="4933950" cy="3700463"/>
          </a:xfrm>
          <a:ln/>
        </p:spPr>
      </p:sp>
      <p:sp>
        <p:nvSpPr>
          <p:cNvPr id="67588"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158797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p:nvPr>
        </p:nvSpPr>
        <p:spPr>
          <a:noFill/>
        </p:spPr>
        <p:txBody>
          <a:bodyPr/>
          <a:lstStyle/>
          <a:p>
            <a:pPr>
              <a:buFont typeface="Times New Roman" pitchFamily="18" charset="0"/>
              <a:buNone/>
            </a:pPr>
            <a:fld id="{A3370B28-E565-4518-9889-B3350D39D0D7}" type="slidenum">
              <a:rPr lang="en-US" altLang="ja-JP" smtClean="0">
                <a:latin typeface="ＭＳ Ｐ明朝" pitchFamily="18" charset="-128"/>
                <a:ea typeface="ＭＳ Ｐ明朝" pitchFamily="18" charset="-128"/>
              </a:rPr>
              <a:pPr>
                <a:buFont typeface="Times New Roman" pitchFamily="18" charset="0"/>
                <a:buNone/>
              </a:pPr>
              <a:t>19</a:t>
            </a:fld>
            <a:endParaRPr lang="en-US" altLang="ja-JP" smtClean="0">
              <a:latin typeface="ＭＳ Ｐ明朝" pitchFamily="18" charset="-128"/>
              <a:ea typeface="ＭＳ Ｐ明朝" pitchFamily="18" charset="-128"/>
            </a:endParaRPr>
          </a:p>
        </p:txBody>
      </p:sp>
      <p:sp>
        <p:nvSpPr>
          <p:cNvPr id="68611" name="Rectangle 1"/>
          <p:cNvSpPr>
            <a:spLocks noGrp="1" noRot="1" noChangeAspect="1" noChangeArrowheads="1" noTextEdit="1"/>
          </p:cNvSpPr>
          <p:nvPr>
            <p:ph type="sldImg"/>
          </p:nvPr>
        </p:nvSpPr>
        <p:spPr>
          <a:xfrm>
            <a:off x="901700" y="739775"/>
            <a:ext cx="4933950" cy="3700463"/>
          </a:xfrm>
          <a:ln/>
        </p:spPr>
      </p:sp>
      <p:sp>
        <p:nvSpPr>
          <p:cNvPr id="6861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69554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p:spPr>
        <p:txBody>
          <a:bodyPr/>
          <a:lstStyle/>
          <a:p>
            <a:pPr>
              <a:buFont typeface="Times New Roman" pitchFamily="18" charset="0"/>
              <a:buNone/>
            </a:pPr>
            <a:fld id="{0415A3A3-E1E6-4442-B169-8FCA31476775}" type="slidenum">
              <a:rPr lang="en-US" altLang="ja-JP" smtClean="0">
                <a:latin typeface="ＭＳ Ｐ明朝" pitchFamily="18" charset="-128"/>
                <a:ea typeface="ＭＳ Ｐ明朝" pitchFamily="18" charset="-128"/>
              </a:rPr>
              <a:pPr>
                <a:buFont typeface="Times New Roman" pitchFamily="18" charset="0"/>
                <a:buNone/>
              </a:pPr>
              <a:t>2</a:t>
            </a:fld>
            <a:endParaRPr lang="en-US" altLang="ja-JP" smtClean="0">
              <a:latin typeface="ＭＳ Ｐ明朝" pitchFamily="18" charset="-128"/>
              <a:ea typeface="ＭＳ Ｐ明朝" pitchFamily="18" charset="-128"/>
            </a:endParaRPr>
          </a:p>
        </p:txBody>
      </p:sp>
      <p:sp>
        <p:nvSpPr>
          <p:cNvPr id="49155" name="Rectangle 1"/>
          <p:cNvSpPr>
            <a:spLocks noGrp="1" noRot="1" noChangeAspect="1" noChangeArrowheads="1" noTextEdit="1"/>
          </p:cNvSpPr>
          <p:nvPr>
            <p:ph type="sldImg"/>
          </p:nvPr>
        </p:nvSpPr>
        <p:spPr>
          <a:xfrm>
            <a:off x="901700" y="739775"/>
            <a:ext cx="4933950" cy="3700463"/>
          </a:xfrm>
          <a:ln/>
        </p:spPr>
      </p:sp>
      <p:sp>
        <p:nvSpPr>
          <p:cNvPr id="4915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0115786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 1"/>
          <p:cNvSpPr>
            <a:spLocks noGrp="1" noRot="1" noChangeAspect="1" noTextEdit="1"/>
          </p:cNvSpPr>
          <p:nvPr>
            <p:ph type="sldImg"/>
          </p:nvPr>
        </p:nvSpPr>
        <p:spPr>
          <a:ln/>
        </p:spPr>
      </p:sp>
      <p:sp>
        <p:nvSpPr>
          <p:cNvPr id="69635"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69636" name="スライド番号プレースホルダ 3"/>
          <p:cNvSpPr>
            <a:spLocks noGrp="1"/>
          </p:cNvSpPr>
          <p:nvPr>
            <p:ph type="sldNum" sz="quarter"/>
          </p:nvPr>
        </p:nvSpPr>
        <p:spPr>
          <a:noFill/>
        </p:spPr>
        <p:txBody>
          <a:bodyPr/>
          <a:lstStyle/>
          <a:p>
            <a:pPr>
              <a:buFont typeface="Times New Roman" pitchFamily="18" charset="0"/>
              <a:buNone/>
            </a:pPr>
            <a:fld id="{0F5F03EC-975D-4780-B186-BC93E631ACBB}" type="slidenum">
              <a:rPr lang="en-US" altLang="ja-JP" smtClean="0">
                <a:latin typeface="ＭＳ Ｐ明朝" pitchFamily="18" charset="-128"/>
                <a:ea typeface="ＭＳ Ｐ明朝" pitchFamily="18" charset="-128"/>
              </a:rPr>
              <a:pPr>
                <a:buFont typeface="Times New Roman" pitchFamily="18" charset="0"/>
                <a:buNone/>
              </a:pPr>
              <a:t>20</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1756404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p:nvPr>
        </p:nvSpPr>
        <p:spPr>
          <a:noFill/>
        </p:spPr>
        <p:txBody>
          <a:bodyPr/>
          <a:lstStyle/>
          <a:p>
            <a:pPr>
              <a:buFont typeface="Times New Roman" pitchFamily="18" charset="0"/>
              <a:buNone/>
            </a:pPr>
            <a:fld id="{5B2176E0-E358-45E9-A3A4-97817789B686}" type="slidenum">
              <a:rPr lang="en-US" altLang="ja-JP" smtClean="0">
                <a:latin typeface="ＭＳ Ｐ明朝" pitchFamily="18" charset="-128"/>
                <a:ea typeface="ＭＳ Ｐ明朝" pitchFamily="18" charset="-128"/>
              </a:rPr>
              <a:pPr>
                <a:buFont typeface="Times New Roman" pitchFamily="18" charset="0"/>
                <a:buNone/>
              </a:pPr>
              <a:t>21</a:t>
            </a:fld>
            <a:endParaRPr lang="en-US" altLang="ja-JP" smtClean="0">
              <a:latin typeface="ＭＳ Ｐ明朝" pitchFamily="18" charset="-128"/>
              <a:ea typeface="ＭＳ Ｐ明朝" pitchFamily="18" charset="-128"/>
            </a:endParaRPr>
          </a:p>
        </p:txBody>
      </p:sp>
      <p:sp>
        <p:nvSpPr>
          <p:cNvPr id="70659" name="Rectangle 1"/>
          <p:cNvSpPr>
            <a:spLocks noGrp="1" noRot="1" noChangeAspect="1" noChangeArrowheads="1" noTextEdit="1"/>
          </p:cNvSpPr>
          <p:nvPr>
            <p:ph type="sldImg"/>
          </p:nvPr>
        </p:nvSpPr>
        <p:spPr>
          <a:xfrm>
            <a:off x="901700" y="739775"/>
            <a:ext cx="4933950" cy="3700463"/>
          </a:xfrm>
          <a:ln/>
        </p:spPr>
      </p:sp>
      <p:sp>
        <p:nvSpPr>
          <p:cNvPr id="70660"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582223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a:ln/>
        </p:spPr>
      </p:sp>
      <p:sp>
        <p:nvSpPr>
          <p:cNvPr id="71683"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71684" name="スライド番号プレースホルダ 3"/>
          <p:cNvSpPr>
            <a:spLocks noGrp="1"/>
          </p:cNvSpPr>
          <p:nvPr>
            <p:ph type="sldNum" sz="quarter"/>
          </p:nvPr>
        </p:nvSpPr>
        <p:spPr>
          <a:noFill/>
        </p:spPr>
        <p:txBody>
          <a:bodyPr/>
          <a:lstStyle/>
          <a:p>
            <a:pPr>
              <a:buFont typeface="Times New Roman" pitchFamily="18" charset="0"/>
              <a:buNone/>
            </a:pPr>
            <a:fld id="{A32FB08F-985E-4052-AF5A-E16216E5EAEA}" type="slidenum">
              <a:rPr lang="en-US" altLang="ja-JP" smtClean="0">
                <a:latin typeface="ＭＳ Ｐ明朝" pitchFamily="18" charset="-128"/>
                <a:ea typeface="ＭＳ Ｐ明朝" pitchFamily="18" charset="-128"/>
              </a:rPr>
              <a:pPr>
                <a:buFont typeface="Times New Roman" pitchFamily="18" charset="0"/>
                <a:buNone/>
              </a:pPr>
              <a:t>22</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39938314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p:cNvSpPr>
            <a:spLocks noGrp="1" noRot="1" noChangeAspect="1" noTextEdit="1"/>
          </p:cNvSpPr>
          <p:nvPr>
            <p:ph type="sldImg"/>
          </p:nvPr>
        </p:nvSpPr>
        <p:spPr>
          <a:ln/>
        </p:spPr>
      </p:sp>
      <p:sp>
        <p:nvSpPr>
          <p:cNvPr id="72707"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72708" name="スライド番号プレースホルダ 3"/>
          <p:cNvSpPr>
            <a:spLocks noGrp="1"/>
          </p:cNvSpPr>
          <p:nvPr>
            <p:ph type="sldNum" sz="quarter"/>
          </p:nvPr>
        </p:nvSpPr>
        <p:spPr>
          <a:noFill/>
        </p:spPr>
        <p:txBody>
          <a:bodyPr/>
          <a:lstStyle/>
          <a:p>
            <a:pPr>
              <a:buFont typeface="Times New Roman" pitchFamily="18" charset="0"/>
              <a:buNone/>
            </a:pPr>
            <a:fld id="{BC71616E-51EB-4859-AA6C-C3FF9E93024C}" type="slidenum">
              <a:rPr lang="en-US" altLang="ja-JP" smtClean="0">
                <a:latin typeface="ＭＳ Ｐ明朝" pitchFamily="18" charset="-128"/>
                <a:ea typeface="ＭＳ Ｐ明朝" pitchFamily="18" charset="-128"/>
              </a:rPr>
              <a:pPr>
                <a:buFont typeface="Times New Roman" pitchFamily="18" charset="0"/>
                <a:buNone/>
              </a:pPr>
              <a:t>23</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74565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p:nvPr>
        </p:nvSpPr>
        <p:spPr>
          <a:noFill/>
        </p:spPr>
        <p:txBody>
          <a:bodyPr/>
          <a:lstStyle/>
          <a:p>
            <a:pPr>
              <a:buFont typeface="Times New Roman" pitchFamily="18" charset="0"/>
              <a:buNone/>
            </a:pPr>
            <a:fld id="{F42ECBCE-7D24-402B-A777-44E739A431D8}" type="slidenum">
              <a:rPr lang="en-US" altLang="ja-JP" smtClean="0">
                <a:latin typeface="ＭＳ Ｐ明朝" pitchFamily="18" charset="-128"/>
                <a:ea typeface="ＭＳ Ｐ明朝" pitchFamily="18" charset="-128"/>
              </a:rPr>
              <a:pPr>
                <a:buFont typeface="Times New Roman" pitchFamily="18" charset="0"/>
                <a:buNone/>
              </a:pPr>
              <a:t>24</a:t>
            </a:fld>
            <a:endParaRPr lang="en-US" altLang="ja-JP" smtClean="0">
              <a:latin typeface="ＭＳ Ｐ明朝" pitchFamily="18" charset="-128"/>
              <a:ea typeface="ＭＳ Ｐ明朝" pitchFamily="18" charset="-128"/>
            </a:endParaRPr>
          </a:p>
        </p:txBody>
      </p:sp>
      <p:sp>
        <p:nvSpPr>
          <p:cNvPr id="73731" name="Rectangle 1"/>
          <p:cNvSpPr>
            <a:spLocks noGrp="1" noRot="1" noChangeAspect="1" noChangeArrowheads="1" noTextEdit="1"/>
          </p:cNvSpPr>
          <p:nvPr>
            <p:ph type="sldImg"/>
          </p:nvPr>
        </p:nvSpPr>
        <p:spPr>
          <a:xfrm>
            <a:off x="901700" y="739775"/>
            <a:ext cx="4933950" cy="3700463"/>
          </a:xfrm>
          <a:ln/>
        </p:spPr>
      </p:sp>
      <p:sp>
        <p:nvSpPr>
          <p:cNvPr id="7373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647359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p:nvPr>
        </p:nvSpPr>
        <p:spPr>
          <a:noFill/>
        </p:spPr>
        <p:txBody>
          <a:bodyPr/>
          <a:lstStyle/>
          <a:p>
            <a:pPr>
              <a:buFont typeface="Times New Roman" pitchFamily="18" charset="0"/>
              <a:buNone/>
            </a:pPr>
            <a:fld id="{393F1F9A-5F25-4B78-92D1-70366DB48D04}" type="slidenum">
              <a:rPr lang="en-US" altLang="ja-JP" smtClean="0">
                <a:latin typeface="ＭＳ Ｐ明朝" pitchFamily="18" charset="-128"/>
                <a:ea typeface="ＭＳ Ｐ明朝" pitchFamily="18" charset="-128"/>
              </a:rPr>
              <a:pPr>
                <a:buFont typeface="Times New Roman" pitchFamily="18" charset="0"/>
                <a:buNone/>
              </a:pPr>
              <a:t>25</a:t>
            </a:fld>
            <a:endParaRPr lang="en-US" altLang="ja-JP" smtClean="0">
              <a:latin typeface="ＭＳ Ｐ明朝" pitchFamily="18" charset="-128"/>
              <a:ea typeface="ＭＳ Ｐ明朝" pitchFamily="18" charset="-128"/>
            </a:endParaRPr>
          </a:p>
        </p:txBody>
      </p:sp>
      <p:sp>
        <p:nvSpPr>
          <p:cNvPr id="74755" name="Rectangle 1"/>
          <p:cNvSpPr>
            <a:spLocks noGrp="1" noRot="1" noChangeAspect="1" noChangeArrowheads="1" noTextEdit="1"/>
          </p:cNvSpPr>
          <p:nvPr>
            <p:ph type="sldImg"/>
          </p:nvPr>
        </p:nvSpPr>
        <p:spPr>
          <a:xfrm>
            <a:off x="901700" y="739775"/>
            <a:ext cx="4933950" cy="3700463"/>
          </a:xfrm>
          <a:ln/>
        </p:spPr>
      </p:sp>
      <p:sp>
        <p:nvSpPr>
          <p:cNvPr id="7475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1042134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p:nvPr>
        </p:nvSpPr>
        <p:spPr>
          <a:noFill/>
        </p:spPr>
        <p:txBody>
          <a:bodyPr/>
          <a:lstStyle/>
          <a:p>
            <a:pPr>
              <a:buFont typeface="Times New Roman" pitchFamily="18" charset="0"/>
              <a:buNone/>
            </a:pPr>
            <a:fld id="{F4FB9338-57F3-496B-AA86-D0976162E225}" type="slidenum">
              <a:rPr lang="en-US" altLang="ja-JP" smtClean="0">
                <a:latin typeface="ＭＳ Ｐ明朝" pitchFamily="18" charset="-128"/>
                <a:ea typeface="ＭＳ Ｐ明朝" pitchFamily="18" charset="-128"/>
              </a:rPr>
              <a:pPr>
                <a:buFont typeface="Times New Roman" pitchFamily="18" charset="0"/>
                <a:buNone/>
              </a:pPr>
              <a:t>26</a:t>
            </a:fld>
            <a:endParaRPr lang="en-US" altLang="ja-JP" smtClean="0">
              <a:latin typeface="ＭＳ Ｐ明朝" pitchFamily="18" charset="-128"/>
              <a:ea typeface="ＭＳ Ｐ明朝" pitchFamily="18" charset="-128"/>
            </a:endParaRPr>
          </a:p>
        </p:txBody>
      </p:sp>
      <p:sp>
        <p:nvSpPr>
          <p:cNvPr id="75779" name="Rectangle 1"/>
          <p:cNvSpPr>
            <a:spLocks noGrp="1" noRot="1" noChangeAspect="1" noChangeArrowheads="1" noTextEdit="1"/>
          </p:cNvSpPr>
          <p:nvPr>
            <p:ph type="sldImg"/>
          </p:nvPr>
        </p:nvSpPr>
        <p:spPr>
          <a:xfrm>
            <a:off x="901700" y="739775"/>
            <a:ext cx="4933950" cy="3700463"/>
          </a:xfrm>
          <a:ln/>
        </p:spPr>
      </p:sp>
      <p:sp>
        <p:nvSpPr>
          <p:cNvPr id="75780"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1915792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a:ln/>
        </p:spPr>
      </p:sp>
      <p:sp>
        <p:nvSpPr>
          <p:cNvPr id="76803"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76804" name="スライド番号プレースホルダ 3"/>
          <p:cNvSpPr>
            <a:spLocks noGrp="1"/>
          </p:cNvSpPr>
          <p:nvPr>
            <p:ph type="sldNum" sz="quarter"/>
          </p:nvPr>
        </p:nvSpPr>
        <p:spPr>
          <a:noFill/>
        </p:spPr>
        <p:txBody>
          <a:bodyPr/>
          <a:lstStyle/>
          <a:p>
            <a:pPr>
              <a:buFont typeface="Times New Roman" pitchFamily="18" charset="0"/>
              <a:buNone/>
            </a:pPr>
            <a:fld id="{352C881C-2DAD-4304-80F5-AC9D059C75D4}" type="slidenum">
              <a:rPr lang="en-US" altLang="ja-JP" smtClean="0">
                <a:latin typeface="ＭＳ Ｐ明朝" pitchFamily="18" charset="-128"/>
                <a:ea typeface="ＭＳ Ｐ明朝" pitchFamily="18" charset="-128"/>
              </a:rPr>
              <a:pPr>
                <a:buFont typeface="Times New Roman" pitchFamily="18" charset="0"/>
                <a:buNone/>
              </a:pPr>
              <a:t>27</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31163776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スライド イメージ プレースホルダ 1"/>
          <p:cNvSpPr>
            <a:spLocks noGrp="1" noRot="1" noChangeAspect="1" noTextEdit="1"/>
          </p:cNvSpPr>
          <p:nvPr>
            <p:ph type="sldImg"/>
          </p:nvPr>
        </p:nvSpPr>
        <p:spPr>
          <a:ln/>
        </p:spPr>
      </p:sp>
      <p:sp>
        <p:nvSpPr>
          <p:cNvPr id="77827"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77828" name="スライド番号プレースホルダ 3"/>
          <p:cNvSpPr>
            <a:spLocks noGrp="1"/>
          </p:cNvSpPr>
          <p:nvPr>
            <p:ph type="sldNum" sz="quarter"/>
          </p:nvPr>
        </p:nvSpPr>
        <p:spPr>
          <a:noFill/>
        </p:spPr>
        <p:txBody>
          <a:bodyPr/>
          <a:lstStyle/>
          <a:p>
            <a:pPr>
              <a:buFont typeface="Times New Roman" pitchFamily="18" charset="0"/>
              <a:buNone/>
            </a:pPr>
            <a:fld id="{6F717F2D-B0B3-45B6-B0DD-AE4C8D510E85}" type="slidenum">
              <a:rPr lang="en-US" altLang="ja-JP" smtClean="0">
                <a:latin typeface="ＭＳ Ｐ明朝" pitchFamily="18" charset="-128"/>
                <a:ea typeface="ＭＳ Ｐ明朝" pitchFamily="18" charset="-128"/>
              </a:rPr>
              <a:pPr>
                <a:buFont typeface="Times New Roman" pitchFamily="18" charset="0"/>
                <a:buNone/>
              </a:pPr>
              <a:t>28</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2532434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p:nvPr>
        </p:nvSpPr>
        <p:spPr>
          <a:noFill/>
        </p:spPr>
        <p:txBody>
          <a:bodyPr/>
          <a:lstStyle/>
          <a:p>
            <a:pPr>
              <a:buFont typeface="Times New Roman" pitchFamily="18" charset="0"/>
              <a:buNone/>
            </a:pPr>
            <a:fld id="{5C710F87-B767-4E07-A2C1-031384ADE034}" type="slidenum">
              <a:rPr lang="en-US" altLang="ja-JP" smtClean="0">
                <a:latin typeface="ＭＳ Ｐ明朝" pitchFamily="18" charset="-128"/>
                <a:ea typeface="ＭＳ Ｐ明朝" pitchFamily="18" charset="-128"/>
              </a:rPr>
              <a:pPr>
                <a:buFont typeface="Times New Roman" pitchFamily="18" charset="0"/>
                <a:buNone/>
              </a:pPr>
              <a:t>29</a:t>
            </a:fld>
            <a:endParaRPr lang="en-US" altLang="ja-JP" smtClean="0">
              <a:latin typeface="ＭＳ Ｐ明朝" pitchFamily="18" charset="-128"/>
              <a:ea typeface="ＭＳ Ｐ明朝" pitchFamily="18" charset="-128"/>
            </a:endParaRPr>
          </a:p>
        </p:txBody>
      </p:sp>
      <p:sp>
        <p:nvSpPr>
          <p:cNvPr id="78851" name="Rectangle 1"/>
          <p:cNvSpPr>
            <a:spLocks noGrp="1" noRot="1" noChangeAspect="1" noChangeArrowheads="1" noTextEdit="1"/>
          </p:cNvSpPr>
          <p:nvPr>
            <p:ph type="sldImg"/>
          </p:nvPr>
        </p:nvSpPr>
        <p:spPr>
          <a:xfrm>
            <a:off x="901700" y="739775"/>
            <a:ext cx="4933950" cy="3700463"/>
          </a:xfrm>
          <a:ln/>
        </p:spPr>
      </p:sp>
      <p:sp>
        <p:nvSpPr>
          <p:cNvPr id="7885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902327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ln/>
        </p:spPr>
      </p:sp>
      <p:sp>
        <p:nvSpPr>
          <p:cNvPr id="50179"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50180" name="スライド番号プレースホルダ 3"/>
          <p:cNvSpPr>
            <a:spLocks noGrp="1"/>
          </p:cNvSpPr>
          <p:nvPr>
            <p:ph type="sldNum" sz="quarter"/>
          </p:nvPr>
        </p:nvSpPr>
        <p:spPr>
          <a:noFill/>
        </p:spPr>
        <p:txBody>
          <a:bodyPr/>
          <a:lstStyle/>
          <a:p>
            <a:pPr>
              <a:buFont typeface="Times New Roman" pitchFamily="18" charset="0"/>
              <a:buNone/>
            </a:pPr>
            <a:fld id="{DE4EEDE4-1E1E-4AC6-84AA-079BF46BBDEC}" type="slidenum">
              <a:rPr lang="en-US" altLang="ja-JP" smtClean="0">
                <a:latin typeface="ＭＳ Ｐ明朝" pitchFamily="18" charset="-128"/>
                <a:ea typeface="ＭＳ Ｐ明朝" pitchFamily="18" charset="-128"/>
              </a:rPr>
              <a:pPr>
                <a:buFont typeface="Times New Roman" pitchFamily="18" charset="0"/>
                <a:buNone/>
              </a:pPr>
              <a:t>3</a:t>
            </a:fld>
            <a:endParaRPr lang="en-US" altLang="ja-JP" smtClean="0">
              <a:latin typeface="ＭＳ Ｐ明朝" pitchFamily="18" charset="-128"/>
              <a:ea typeface="ＭＳ Ｐ明朝" pitchFamily="18" charset="-128"/>
            </a:endParaRPr>
          </a:p>
        </p:txBody>
      </p:sp>
    </p:spTree>
    <p:extLst>
      <p:ext uri="{BB962C8B-B14F-4D97-AF65-F5344CB8AC3E}">
        <p14:creationId xmlns:p14="http://schemas.microsoft.com/office/powerpoint/2010/main" val="1651864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p:nvPr>
        </p:nvSpPr>
        <p:spPr>
          <a:noFill/>
        </p:spPr>
        <p:txBody>
          <a:bodyPr/>
          <a:lstStyle/>
          <a:p>
            <a:pPr>
              <a:buFont typeface="Times New Roman" pitchFamily="18" charset="0"/>
              <a:buNone/>
            </a:pPr>
            <a:fld id="{91E2D549-12EA-4CB2-A19B-39CA9B7967E7}" type="slidenum">
              <a:rPr lang="en-US" altLang="ja-JP" smtClean="0">
                <a:latin typeface="ＭＳ Ｐ明朝" pitchFamily="18" charset="-128"/>
                <a:ea typeface="ＭＳ Ｐ明朝" pitchFamily="18" charset="-128"/>
              </a:rPr>
              <a:pPr>
                <a:buFont typeface="Times New Roman" pitchFamily="18" charset="0"/>
                <a:buNone/>
              </a:pPr>
              <a:t>30</a:t>
            </a:fld>
            <a:endParaRPr lang="en-US" altLang="ja-JP" smtClean="0">
              <a:latin typeface="ＭＳ Ｐ明朝" pitchFamily="18" charset="-128"/>
              <a:ea typeface="ＭＳ Ｐ明朝" pitchFamily="18" charset="-128"/>
            </a:endParaRPr>
          </a:p>
        </p:txBody>
      </p:sp>
      <p:sp>
        <p:nvSpPr>
          <p:cNvPr id="79875" name="Rectangle 1"/>
          <p:cNvSpPr>
            <a:spLocks noGrp="1" noRot="1" noChangeAspect="1" noChangeArrowheads="1" noTextEdit="1"/>
          </p:cNvSpPr>
          <p:nvPr>
            <p:ph type="sldImg"/>
          </p:nvPr>
        </p:nvSpPr>
        <p:spPr>
          <a:xfrm>
            <a:off x="901700" y="739775"/>
            <a:ext cx="4933950" cy="3700463"/>
          </a:xfrm>
          <a:ln/>
        </p:spPr>
      </p:sp>
      <p:sp>
        <p:nvSpPr>
          <p:cNvPr id="7987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394860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p>
            <a:pPr>
              <a:buFont typeface="Times New Roman" pitchFamily="18" charset="0"/>
              <a:buNone/>
            </a:pPr>
            <a:fld id="{2817FD5A-78DA-44B2-8834-25D6F97D6B89}" type="slidenum">
              <a:rPr lang="en-US" altLang="ja-JP" smtClean="0">
                <a:latin typeface="ＭＳ Ｐ明朝" pitchFamily="18" charset="-128"/>
                <a:ea typeface="ＭＳ Ｐ明朝" pitchFamily="18" charset="-128"/>
              </a:rPr>
              <a:pPr>
                <a:buFont typeface="Times New Roman" pitchFamily="18" charset="0"/>
                <a:buNone/>
              </a:pPr>
              <a:t>4</a:t>
            </a:fld>
            <a:endParaRPr lang="en-US" altLang="ja-JP" smtClean="0">
              <a:latin typeface="ＭＳ Ｐ明朝" pitchFamily="18" charset="-128"/>
              <a:ea typeface="ＭＳ Ｐ明朝" pitchFamily="18" charset="-128"/>
            </a:endParaRPr>
          </a:p>
        </p:txBody>
      </p:sp>
      <p:sp>
        <p:nvSpPr>
          <p:cNvPr id="51203" name="Rectangle 1"/>
          <p:cNvSpPr>
            <a:spLocks noGrp="1" noRot="1" noChangeAspect="1" noChangeArrowheads="1" noTextEdit="1"/>
          </p:cNvSpPr>
          <p:nvPr>
            <p:ph type="sldImg"/>
          </p:nvPr>
        </p:nvSpPr>
        <p:spPr>
          <a:xfrm>
            <a:off x="901700" y="739775"/>
            <a:ext cx="4933950" cy="3700463"/>
          </a:xfrm>
          <a:ln/>
        </p:spPr>
      </p:sp>
      <p:sp>
        <p:nvSpPr>
          <p:cNvPr id="51204"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57538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p:nvPr>
        </p:nvSpPr>
        <p:spPr>
          <a:noFill/>
        </p:spPr>
        <p:txBody>
          <a:bodyPr/>
          <a:lstStyle/>
          <a:p>
            <a:pPr>
              <a:buFont typeface="Times New Roman" pitchFamily="18" charset="0"/>
              <a:buNone/>
            </a:pPr>
            <a:fld id="{C7790323-C5ED-4451-BFA8-85FF6F354184}" type="slidenum">
              <a:rPr lang="en-US" altLang="ja-JP" smtClean="0">
                <a:latin typeface="ＭＳ Ｐ明朝" pitchFamily="18" charset="-128"/>
                <a:ea typeface="ＭＳ Ｐ明朝" pitchFamily="18" charset="-128"/>
              </a:rPr>
              <a:pPr>
                <a:buFont typeface="Times New Roman" pitchFamily="18" charset="0"/>
                <a:buNone/>
              </a:pPr>
              <a:t>5</a:t>
            </a:fld>
            <a:endParaRPr lang="en-US" altLang="ja-JP" smtClean="0">
              <a:latin typeface="ＭＳ Ｐ明朝" pitchFamily="18" charset="-128"/>
              <a:ea typeface="ＭＳ Ｐ明朝" pitchFamily="18" charset="-128"/>
            </a:endParaRPr>
          </a:p>
        </p:txBody>
      </p:sp>
      <p:sp>
        <p:nvSpPr>
          <p:cNvPr id="52227" name="Rectangle 1"/>
          <p:cNvSpPr>
            <a:spLocks noGrp="1" noRot="1" noChangeAspect="1" noChangeArrowheads="1" noTextEdit="1"/>
          </p:cNvSpPr>
          <p:nvPr>
            <p:ph type="sldImg"/>
          </p:nvPr>
        </p:nvSpPr>
        <p:spPr>
          <a:xfrm>
            <a:off x="901700" y="739775"/>
            <a:ext cx="4933950" cy="3700463"/>
          </a:xfrm>
          <a:ln/>
        </p:spPr>
      </p:sp>
      <p:sp>
        <p:nvSpPr>
          <p:cNvPr id="52228"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4262589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7"/>
          <p:cNvSpPr>
            <a:spLocks noGrp="1" noChangeArrowheads="1"/>
          </p:cNvSpPr>
          <p:nvPr>
            <p:ph type="sldNum" sz="quarter"/>
          </p:nvPr>
        </p:nvSpPr>
        <p:spPr>
          <a:noFill/>
        </p:spPr>
        <p:txBody>
          <a:bodyPr/>
          <a:lstStyle/>
          <a:p>
            <a:pPr>
              <a:buFont typeface="Times New Roman" pitchFamily="18" charset="0"/>
              <a:buNone/>
            </a:pPr>
            <a:fld id="{7255EE94-E67A-4252-B894-340B1E732AA8}" type="slidenum">
              <a:rPr lang="en-US" altLang="ja-JP" smtClean="0">
                <a:latin typeface="ＭＳ Ｐ明朝" pitchFamily="18" charset="-128"/>
                <a:ea typeface="ＭＳ Ｐ明朝" pitchFamily="18" charset="-128"/>
              </a:rPr>
              <a:pPr>
                <a:buFont typeface="Times New Roman" pitchFamily="18" charset="0"/>
                <a:buNone/>
              </a:pPr>
              <a:t>6</a:t>
            </a:fld>
            <a:endParaRPr lang="en-US" altLang="ja-JP" smtClean="0">
              <a:latin typeface="ＭＳ Ｐ明朝" pitchFamily="18" charset="-128"/>
              <a:ea typeface="ＭＳ Ｐ明朝" pitchFamily="18" charset="-128"/>
            </a:endParaRPr>
          </a:p>
        </p:txBody>
      </p:sp>
      <p:sp>
        <p:nvSpPr>
          <p:cNvPr id="54275" name="Rectangle 1"/>
          <p:cNvSpPr>
            <a:spLocks noGrp="1" noRot="1" noChangeAspect="1" noChangeArrowheads="1" noTextEdit="1"/>
          </p:cNvSpPr>
          <p:nvPr>
            <p:ph type="sldImg"/>
          </p:nvPr>
        </p:nvSpPr>
        <p:spPr>
          <a:xfrm>
            <a:off x="901700" y="739775"/>
            <a:ext cx="4933950" cy="3700463"/>
          </a:xfrm>
          <a:ln/>
        </p:spPr>
      </p:sp>
      <p:sp>
        <p:nvSpPr>
          <p:cNvPr id="54276"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317225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pPr>
              <a:buFont typeface="Times New Roman" pitchFamily="18" charset="0"/>
              <a:buNone/>
            </a:pPr>
            <a:fld id="{DD944A81-E184-4050-9646-CF733933A5DE}" type="slidenum">
              <a:rPr lang="en-US" altLang="ja-JP" smtClean="0">
                <a:latin typeface="ＭＳ Ｐ明朝" pitchFamily="18" charset="-128"/>
                <a:ea typeface="ＭＳ Ｐ明朝" pitchFamily="18" charset="-128"/>
              </a:rPr>
              <a:pPr>
                <a:buFont typeface="Times New Roman" pitchFamily="18" charset="0"/>
                <a:buNone/>
              </a:pPr>
              <a:t>7</a:t>
            </a:fld>
            <a:endParaRPr lang="en-US" altLang="ja-JP" smtClean="0">
              <a:latin typeface="ＭＳ Ｐ明朝" pitchFamily="18" charset="-128"/>
              <a:ea typeface="ＭＳ Ｐ明朝" pitchFamily="18" charset="-128"/>
            </a:endParaRPr>
          </a:p>
        </p:txBody>
      </p:sp>
      <p:sp>
        <p:nvSpPr>
          <p:cNvPr id="55299" name="Rectangle 1"/>
          <p:cNvSpPr>
            <a:spLocks noGrp="1" noRot="1" noChangeAspect="1" noChangeArrowheads="1" noTextEdit="1"/>
          </p:cNvSpPr>
          <p:nvPr>
            <p:ph type="sldImg"/>
          </p:nvPr>
        </p:nvSpPr>
        <p:spPr>
          <a:xfrm>
            <a:off x="901700" y="739775"/>
            <a:ext cx="4933950" cy="3700463"/>
          </a:xfrm>
          <a:ln/>
        </p:spPr>
      </p:sp>
      <p:sp>
        <p:nvSpPr>
          <p:cNvPr id="55300"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3466900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p:nvPr>
        </p:nvSpPr>
        <p:spPr>
          <a:noFill/>
        </p:spPr>
        <p:txBody>
          <a:bodyPr/>
          <a:lstStyle/>
          <a:p>
            <a:pPr>
              <a:buFont typeface="Times New Roman" pitchFamily="18" charset="0"/>
              <a:buNone/>
            </a:pPr>
            <a:fld id="{93A9CA53-0F53-4F67-95C3-2B5F921AA955}" type="slidenum">
              <a:rPr lang="en-US" altLang="ja-JP" smtClean="0">
                <a:latin typeface="ＭＳ Ｐ明朝" pitchFamily="18" charset="-128"/>
                <a:ea typeface="ＭＳ Ｐ明朝" pitchFamily="18" charset="-128"/>
              </a:rPr>
              <a:pPr>
                <a:buFont typeface="Times New Roman" pitchFamily="18" charset="0"/>
                <a:buNone/>
              </a:pPr>
              <a:t>8</a:t>
            </a:fld>
            <a:endParaRPr lang="en-US" altLang="ja-JP" smtClean="0">
              <a:latin typeface="ＭＳ Ｐ明朝" pitchFamily="18" charset="-128"/>
              <a:ea typeface="ＭＳ Ｐ明朝" pitchFamily="18" charset="-128"/>
            </a:endParaRPr>
          </a:p>
        </p:txBody>
      </p:sp>
      <p:sp>
        <p:nvSpPr>
          <p:cNvPr id="57347" name="Rectangle 1"/>
          <p:cNvSpPr>
            <a:spLocks noGrp="1" noRot="1" noChangeAspect="1" noChangeArrowheads="1" noTextEdit="1"/>
          </p:cNvSpPr>
          <p:nvPr>
            <p:ph type="sldImg"/>
          </p:nvPr>
        </p:nvSpPr>
        <p:spPr>
          <a:xfrm>
            <a:off x="901700" y="739775"/>
            <a:ext cx="4933950" cy="3700463"/>
          </a:xfrm>
          <a:ln/>
        </p:spPr>
      </p:sp>
      <p:sp>
        <p:nvSpPr>
          <p:cNvPr id="57348"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662967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pPr>
              <a:buFont typeface="Times New Roman" pitchFamily="18" charset="0"/>
              <a:buNone/>
            </a:pPr>
            <a:fld id="{A8A1DCA9-D9FC-4CDC-9DC5-2986869051A8}" type="slidenum">
              <a:rPr lang="en-US" altLang="ja-JP" smtClean="0">
                <a:latin typeface="ＭＳ Ｐ明朝" pitchFamily="18" charset="-128"/>
                <a:ea typeface="ＭＳ Ｐ明朝" pitchFamily="18" charset="-128"/>
              </a:rPr>
              <a:pPr>
                <a:buFont typeface="Times New Roman" pitchFamily="18" charset="0"/>
                <a:buNone/>
              </a:pPr>
              <a:t>9</a:t>
            </a:fld>
            <a:endParaRPr lang="en-US" altLang="ja-JP" smtClean="0">
              <a:latin typeface="ＭＳ Ｐ明朝" pitchFamily="18" charset="-128"/>
              <a:ea typeface="ＭＳ Ｐ明朝" pitchFamily="18" charset="-128"/>
            </a:endParaRPr>
          </a:p>
        </p:txBody>
      </p:sp>
      <p:sp>
        <p:nvSpPr>
          <p:cNvPr id="58371" name="Rectangle 1"/>
          <p:cNvSpPr>
            <a:spLocks noGrp="1" noRot="1" noChangeAspect="1" noChangeArrowheads="1" noTextEdit="1"/>
          </p:cNvSpPr>
          <p:nvPr>
            <p:ph type="sldImg"/>
          </p:nvPr>
        </p:nvSpPr>
        <p:spPr>
          <a:xfrm>
            <a:off x="901700" y="739775"/>
            <a:ext cx="4933950" cy="3700463"/>
          </a:xfrm>
          <a:ln/>
        </p:spPr>
      </p:sp>
      <p:sp>
        <p:nvSpPr>
          <p:cNvPr id="58372" name="Rectangle 2"/>
          <p:cNvSpPr>
            <a:spLocks noGrp="1" noChangeArrowheads="1"/>
          </p:cNvSpPr>
          <p:nvPr>
            <p:ph type="body" idx="1"/>
          </p:nvPr>
        </p:nvSpPr>
        <p:spPr>
          <a:xfrm>
            <a:off x="673100" y="4686300"/>
            <a:ext cx="5389563" cy="4532313"/>
          </a:xfrm>
          <a:noFill/>
          <a:ln/>
        </p:spPr>
        <p:txBody>
          <a:bodyPr wrap="none" anchor="ctr"/>
          <a:lstStyle/>
          <a:p>
            <a:endParaRPr lang="ja-JP" altLang="ja-JP" smtClean="0">
              <a:latin typeface="Times New Roman" pitchFamily="18" charset="0"/>
            </a:endParaRPr>
          </a:p>
        </p:txBody>
      </p:sp>
    </p:spTree>
    <p:extLst>
      <p:ext uri="{BB962C8B-B14F-4D97-AF65-F5344CB8AC3E}">
        <p14:creationId xmlns:p14="http://schemas.microsoft.com/office/powerpoint/2010/main" val="246506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円/楕円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5" name="円/楕円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lang="ja-JP" altLang="en-US" smtClean="0"/>
              <a:t>マスタ タイトルの書式設定</a:t>
            </a:r>
            <a:endParaRPr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ja-JP" altLang="en-US" smtClean="0"/>
              <a:t>マスタ サブタイトルの書式設定</a:t>
            </a:r>
            <a:endParaRPr lang="en-US"/>
          </a:p>
        </p:txBody>
      </p:sp>
      <p:sp>
        <p:nvSpPr>
          <p:cNvPr id="6" name="日付プレースホルダ 6"/>
          <p:cNvSpPr>
            <a:spLocks noGrp="1"/>
          </p:cNvSpPr>
          <p:nvPr>
            <p:ph type="dt" sz="half" idx="10"/>
          </p:nvPr>
        </p:nvSpPr>
        <p:spPr/>
        <p:txBody>
          <a:bodyPr/>
          <a:lstStyle>
            <a:lvl1pPr>
              <a:defRPr/>
            </a:lvl1pPr>
            <a:extLst/>
          </a:lstStyle>
          <a:p>
            <a:pPr>
              <a:defRPr/>
            </a:pPr>
            <a:endParaRPr lang="en-US" altLang="ja-JP"/>
          </a:p>
        </p:txBody>
      </p:sp>
      <p:sp>
        <p:nvSpPr>
          <p:cNvPr id="7" name="フッター プレースホルダ 19"/>
          <p:cNvSpPr>
            <a:spLocks noGrp="1"/>
          </p:cNvSpPr>
          <p:nvPr>
            <p:ph type="ftr" sz="quarter" idx="11"/>
          </p:nvPr>
        </p:nvSpPr>
        <p:spPr/>
        <p:txBody>
          <a:bodyPr/>
          <a:lstStyle>
            <a:lvl1pPr>
              <a:defRPr/>
            </a:lvl1pPr>
            <a:extLst/>
          </a:lstStyle>
          <a:p>
            <a:pPr>
              <a:defRPr/>
            </a:pPr>
            <a:endParaRPr lang="en-US" altLang="ja-JP"/>
          </a:p>
        </p:txBody>
      </p:sp>
      <p:sp>
        <p:nvSpPr>
          <p:cNvPr id="8" name="スライド番号プレースホルダ 9"/>
          <p:cNvSpPr>
            <a:spLocks noGrp="1"/>
          </p:cNvSpPr>
          <p:nvPr>
            <p:ph type="sldNum" sz="quarter" idx="12"/>
          </p:nvPr>
        </p:nvSpPr>
        <p:spPr/>
        <p:txBody>
          <a:bodyPr/>
          <a:lstStyle>
            <a:lvl1pPr>
              <a:defRPr/>
            </a:lvl1pPr>
            <a:extLst/>
          </a:lstStyle>
          <a:p>
            <a:pPr>
              <a:defRPr/>
            </a:pPr>
            <a:fld id="{B390E610-A7D1-41B6-8FEB-6A7D3F46907D}"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p:txBody>
          <a:bodyPr/>
          <a:lstStyle>
            <a:lvl1pPr>
              <a:defRPr/>
            </a:lvl1pPr>
            <a:extLst/>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extLst/>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extLst/>
          </a:lstStyle>
          <a:p>
            <a:pPr>
              <a:defRPr/>
            </a:pPr>
            <a:fld id="{64E4D2AE-342D-4566-B626-43A50978BB7B}"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274639"/>
            <a:ext cx="1828800" cy="5851525"/>
          </a:xfrm>
        </p:spPr>
        <p:txBody>
          <a:bodyPr vert="eaVert"/>
          <a:lstStyle>
            <a:extLs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p:txBody>
          <a:bodyPr/>
          <a:lstStyle>
            <a:lvl1pPr>
              <a:defRPr/>
            </a:lvl1pPr>
            <a:extLst/>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extLst/>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extLst/>
          </a:lstStyle>
          <a:p>
            <a:pPr>
              <a:defRPr/>
            </a:pPr>
            <a:fld id="{BBEC0E95-5375-434E-8D0C-01132D795A9C}"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219200"/>
            <a:ext cx="7770813" cy="1931988"/>
          </a:xfrm>
        </p:spPr>
        <p:txBody>
          <a:bodyPr/>
          <a:lstStyle/>
          <a:p>
            <a:r>
              <a:rPr lang="ja-JP" altLang="en-US" smtClean="0"/>
              <a:t>マスタ タイトルの書式設定</a:t>
            </a:r>
            <a:endParaRPr lang="ja-JP" altLang="en-US"/>
          </a:p>
        </p:txBody>
      </p:sp>
      <p:sp>
        <p:nvSpPr>
          <p:cNvPr id="3" name="Rectangle 8"/>
          <p:cNvSpPr>
            <a:spLocks noGrp="1" noChangeArrowheads="1"/>
          </p:cNvSpPr>
          <p:nvPr>
            <p:ph type="dt" idx="10"/>
          </p:nvPr>
        </p:nvSpPr>
        <p:spPr/>
        <p:txBody>
          <a:bodyPr/>
          <a:lstStyle>
            <a:lvl1pPr>
              <a:defRPr/>
            </a:lvl1pPr>
          </a:lstStyle>
          <a:p>
            <a:pPr>
              <a:defRPr/>
            </a:pPr>
            <a:endParaRPr lang="en-US"/>
          </a:p>
        </p:txBody>
      </p:sp>
      <p:sp>
        <p:nvSpPr>
          <p:cNvPr id="4" name="Rectangle 9"/>
          <p:cNvSpPr>
            <a:spLocks noGrp="1" noChangeArrowheads="1"/>
          </p:cNvSpPr>
          <p:nvPr>
            <p:ph type="ftr" idx="11"/>
          </p:nvPr>
        </p:nvSpPr>
        <p:spPr/>
        <p:txBody>
          <a:bodyPr/>
          <a:lstStyle>
            <a:lvl1pPr>
              <a:defRPr/>
            </a:lvl1pPr>
          </a:lstStyle>
          <a:p>
            <a:pPr>
              <a:defRPr/>
            </a:pPr>
            <a:endParaRPr lang="en-US"/>
          </a:p>
        </p:txBody>
      </p:sp>
      <p:sp>
        <p:nvSpPr>
          <p:cNvPr id="5" name="Rectangle 10"/>
          <p:cNvSpPr>
            <a:spLocks noGrp="1" noChangeArrowheads="1"/>
          </p:cNvSpPr>
          <p:nvPr>
            <p:ph type="sldNum" idx="12"/>
          </p:nvPr>
        </p:nvSpPr>
        <p:spPr/>
        <p:txBody>
          <a:bodyPr/>
          <a:lstStyle>
            <a:lvl1pPr>
              <a:defRPr/>
            </a:lvl1pPr>
          </a:lstStyle>
          <a:p>
            <a:pPr>
              <a:defRPr/>
            </a:pPr>
            <a:fld id="{233C43BA-A694-476E-890A-669035CD16B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 タイトルの書式設定</a:t>
            </a:r>
            <a:endParaRPr lang="en-US"/>
          </a:p>
        </p:txBody>
      </p:sp>
      <p:sp>
        <p:nvSpPr>
          <p:cNvPr id="3" name="コンテンツ プレースホルダ 2"/>
          <p:cNvSpPr>
            <a:spLocks noGrp="1"/>
          </p:cNvSpPr>
          <p:nvPr>
            <p:ph idx="1"/>
          </p:nvPr>
        </p:nvSpPr>
        <p:spPr/>
        <p:txBody>
          <a:bodyPr/>
          <a:lstStyle>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p:txBody>
          <a:bodyPr/>
          <a:lstStyle>
            <a:lvl1pPr>
              <a:defRPr/>
            </a:lvl1pPr>
            <a:extLst/>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extLst/>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extLst/>
          </a:lstStyle>
          <a:p>
            <a:pPr>
              <a:defRPr/>
            </a:pPr>
            <a:fld id="{5FDB7AC2-2B96-4084-A097-C33480807088}"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正方形/長方形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5" name="正方形/長方形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6" name="円/楕円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7" name="円/楕円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ja-JP" altLang="en-US" smtClean="0"/>
              <a:t>マスタ テキストの書式設定</a:t>
            </a:r>
          </a:p>
        </p:txBody>
      </p:sp>
      <p:sp>
        <p:nvSpPr>
          <p:cNvPr id="8" name="日付プレースホルダ 3"/>
          <p:cNvSpPr>
            <a:spLocks noGrp="1"/>
          </p:cNvSpPr>
          <p:nvPr>
            <p:ph type="dt" sz="half" idx="10"/>
          </p:nvPr>
        </p:nvSpPr>
        <p:spPr/>
        <p:txBody>
          <a:bodyPr/>
          <a:lstStyle>
            <a:lvl1pPr>
              <a:defRPr/>
            </a:lvl1pPr>
            <a:extLst/>
          </a:lstStyle>
          <a:p>
            <a:pPr>
              <a:defRPr/>
            </a:pPr>
            <a:endParaRPr lang="en-US" altLang="ja-JP"/>
          </a:p>
        </p:txBody>
      </p:sp>
      <p:sp>
        <p:nvSpPr>
          <p:cNvPr id="9" name="フッター プレースホルダ 4"/>
          <p:cNvSpPr>
            <a:spLocks noGrp="1"/>
          </p:cNvSpPr>
          <p:nvPr>
            <p:ph type="ftr" sz="quarter" idx="11"/>
          </p:nvPr>
        </p:nvSpPr>
        <p:spPr/>
        <p:txBody>
          <a:bodyPr/>
          <a:lstStyle>
            <a:lvl1pPr>
              <a:defRPr/>
            </a:lvl1pPr>
            <a:extLst/>
          </a:lstStyle>
          <a:p>
            <a:pPr>
              <a:defRPr/>
            </a:pPr>
            <a:endParaRPr lang="en-US" altLang="ja-JP"/>
          </a:p>
        </p:txBody>
      </p:sp>
      <p:sp>
        <p:nvSpPr>
          <p:cNvPr id="10" name="スライド番号プレースホルダ 5"/>
          <p:cNvSpPr>
            <a:spLocks noGrp="1"/>
          </p:cNvSpPr>
          <p:nvPr>
            <p:ph type="sldNum" sz="quarter" idx="12"/>
          </p:nvPr>
        </p:nvSpPr>
        <p:spPr/>
        <p:txBody>
          <a:bodyPr/>
          <a:lstStyle>
            <a:lvl1pPr>
              <a:defRPr/>
            </a:lvl1pPr>
            <a:extLst/>
          </a:lstStyle>
          <a:p>
            <a:pPr>
              <a:defRPr/>
            </a:pPr>
            <a:fld id="{756C89B5-3E92-42F5-A2C6-FE5096A73D79}"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extLst/>
          </a:lstStyle>
          <a:p>
            <a:r>
              <a:rPr lang="ja-JP" altLang="en-US" smtClean="0"/>
              <a:t>マスタ タイトルの書式設定</a:t>
            </a:r>
            <a:endParaRPr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4"/>
          <p:cNvSpPr>
            <a:spLocks noGrp="1"/>
          </p:cNvSpPr>
          <p:nvPr>
            <p:ph type="dt" sz="half" idx="10"/>
          </p:nvPr>
        </p:nvSpPr>
        <p:spPr/>
        <p:txBody>
          <a:bodyPr/>
          <a:lstStyle>
            <a:lvl1pPr>
              <a:defRPr/>
            </a:lvl1pPr>
            <a:extLst/>
          </a:lstStyle>
          <a:p>
            <a:pPr>
              <a:defRPr/>
            </a:pPr>
            <a:endParaRPr lang="en-US" altLang="ja-JP"/>
          </a:p>
        </p:txBody>
      </p:sp>
      <p:sp>
        <p:nvSpPr>
          <p:cNvPr id="6" name="フッター プレースホルダ 5"/>
          <p:cNvSpPr>
            <a:spLocks noGrp="1"/>
          </p:cNvSpPr>
          <p:nvPr>
            <p:ph type="ftr" sz="quarter" idx="11"/>
          </p:nvPr>
        </p:nvSpPr>
        <p:spPr/>
        <p:txBody>
          <a:bodyPr/>
          <a:lstStyle>
            <a:lvl1pPr>
              <a:defRPr/>
            </a:lvl1pPr>
            <a:extLst/>
          </a:lstStyle>
          <a:p>
            <a:pPr>
              <a:defRPr/>
            </a:pPr>
            <a:endParaRPr lang="en-US" altLang="ja-JP"/>
          </a:p>
        </p:txBody>
      </p:sp>
      <p:sp>
        <p:nvSpPr>
          <p:cNvPr id="7" name="スライド番号プレースホルダ 6"/>
          <p:cNvSpPr>
            <a:spLocks noGrp="1"/>
          </p:cNvSpPr>
          <p:nvPr>
            <p:ph type="sldNum" sz="quarter" idx="12"/>
          </p:nvPr>
        </p:nvSpPr>
        <p:spPr/>
        <p:txBody>
          <a:bodyPr/>
          <a:lstStyle>
            <a:lvl1pPr>
              <a:defRPr/>
            </a:lvl1pPr>
            <a:extLst/>
          </a:lstStyle>
          <a:p>
            <a:pPr>
              <a:defRPr/>
            </a:pPr>
            <a:fld id="{742F9E5A-16A6-4E11-AE73-3C794B0F241D}"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lstStyle>
            <a:lvl1pPr algn="ctr">
              <a:defRPr sz="4500" b="1" cap="none" baseline="0"/>
            </a:lvl1pPr>
            <a:extLst/>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コンテンツ プレースホル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6"/>
          <p:cNvSpPr>
            <a:spLocks noGrp="1"/>
          </p:cNvSpPr>
          <p:nvPr>
            <p:ph type="dt" sz="half" idx="10"/>
          </p:nvPr>
        </p:nvSpPr>
        <p:spPr/>
        <p:txBody>
          <a:bodyPr/>
          <a:lstStyle>
            <a:lvl1pPr>
              <a:defRPr/>
            </a:lvl1pPr>
            <a:extLst/>
          </a:lstStyle>
          <a:p>
            <a:pPr>
              <a:defRPr/>
            </a:pPr>
            <a:endParaRPr lang="en-US" altLang="ja-JP"/>
          </a:p>
        </p:txBody>
      </p:sp>
      <p:sp>
        <p:nvSpPr>
          <p:cNvPr id="8" name="フッター プレースホルダ 7"/>
          <p:cNvSpPr>
            <a:spLocks noGrp="1"/>
          </p:cNvSpPr>
          <p:nvPr>
            <p:ph type="ftr" sz="quarter" idx="11"/>
          </p:nvPr>
        </p:nvSpPr>
        <p:spPr/>
        <p:txBody>
          <a:bodyPr/>
          <a:lstStyle>
            <a:lvl1pPr>
              <a:defRPr/>
            </a:lvl1pPr>
            <a:extLst/>
          </a:lstStyle>
          <a:p>
            <a:pPr>
              <a:defRPr/>
            </a:pPr>
            <a:endParaRPr lang="en-US" altLang="ja-JP"/>
          </a:p>
        </p:txBody>
      </p:sp>
      <p:sp>
        <p:nvSpPr>
          <p:cNvPr id="9" name="スライド番号プレースホルダ 8"/>
          <p:cNvSpPr>
            <a:spLocks noGrp="1"/>
          </p:cNvSpPr>
          <p:nvPr>
            <p:ph type="sldNum" sz="quarter" idx="12"/>
          </p:nvPr>
        </p:nvSpPr>
        <p:spPr/>
        <p:txBody>
          <a:bodyPr/>
          <a:lstStyle>
            <a:lvl1pPr>
              <a:defRPr/>
            </a:lvl1pPr>
            <a:extLst/>
          </a:lstStyle>
          <a:p>
            <a:pPr>
              <a:defRPr/>
            </a:pPr>
            <a:fld id="{EBAC0F61-27DE-4D7E-A7AD-CBE846CC1135}"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extLst/>
          </a:lstStyle>
          <a:p>
            <a:r>
              <a:rPr lang="ja-JP" altLang="en-US" smtClean="0"/>
              <a:t>マスタ タイトルの書式設定</a:t>
            </a:r>
            <a:endParaRPr lang="en-US"/>
          </a:p>
        </p:txBody>
      </p:sp>
      <p:sp>
        <p:nvSpPr>
          <p:cNvPr id="3" name="日付プレースホルダ 2"/>
          <p:cNvSpPr>
            <a:spLocks noGrp="1"/>
          </p:cNvSpPr>
          <p:nvPr>
            <p:ph type="dt" sz="half" idx="10"/>
          </p:nvPr>
        </p:nvSpPr>
        <p:spPr/>
        <p:txBody>
          <a:bodyPr/>
          <a:lstStyle>
            <a:lvl1pPr>
              <a:defRPr/>
            </a:lvl1pPr>
            <a:extLst/>
          </a:lstStyle>
          <a:p>
            <a:pPr>
              <a:defRPr/>
            </a:pPr>
            <a:endParaRPr lang="en-US" altLang="ja-JP"/>
          </a:p>
        </p:txBody>
      </p:sp>
      <p:sp>
        <p:nvSpPr>
          <p:cNvPr id="4" name="フッター プレースホルダ 3"/>
          <p:cNvSpPr>
            <a:spLocks noGrp="1"/>
          </p:cNvSpPr>
          <p:nvPr>
            <p:ph type="ftr" sz="quarter" idx="11"/>
          </p:nvPr>
        </p:nvSpPr>
        <p:spPr/>
        <p:txBody>
          <a:bodyPr/>
          <a:lstStyle>
            <a:lvl1pPr>
              <a:defRPr/>
            </a:lvl1pPr>
            <a:extLst/>
          </a:lstStyle>
          <a:p>
            <a:pPr>
              <a:defRPr/>
            </a:pPr>
            <a:endParaRPr lang="en-US" altLang="ja-JP"/>
          </a:p>
        </p:txBody>
      </p:sp>
      <p:sp>
        <p:nvSpPr>
          <p:cNvPr id="5" name="スライド番号プレースホルダ 4"/>
          <p:cNvSpPr>
            <a:spLocks noGrp="1"/>
          </p:cNvSpPr>
          <p:nvPr>
            <p:ph type="sldNum" sz="quarter" idx="12"/>
          </p:nvPr>
        </p:nvSpPr>
        <p:spPr/>
        <p:txBody>
          <a:bodyPr/>
          <a:lstStyle>
            <a:lvl1pPr>
              <a:defRPr/>
            </a:lvl1pPr>
            <a:extLst/>
          </a:lstStyle>
          <a:p>
            <a:pPr>
              <a:defRPr/>
            </a:pPr>
            <a:fld id="{30EBC98E-D662-4429-97EE-A1E6D8AD088C}"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正方形/長方形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3" name="正方形/長方形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4" name="日付プレースホルダ 1"/>
          <p:cNvSpPr>
            <a:spLocks noGrp="1"/>
          </p:cNvSpPr>
          <p:nvPr>
            <p:ph type="dt" sz="half" idx="10"/>
          </p:nvPr>
        </p:nvSpPr>
        <p:spPr/>
        <p:txBody>
          <a:bodyPr/>
          <a:lstStyle>
            <a:lvl1pPr>
              <a:defRPr/>
            </a:lvl1pPr>
            <a:extLst/>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extLst/>
          </a:lstStyle>
          <a:p>
            <a:pPr>
              <a:defRPr/>
            </a:pPr>
            <a:endParaRPr lang="en-US" altLang="ja-JP"/>
          </a:p>
        </p:txBody>
      </p:sp>
      <p:sp>
        <p:nvSpPr>
          <p:cNvPr id="6" name="スライド番号プレースホルダ 3"/>
          <p:cNvSpPr>
            <a:spLocks noGrp="1"/>
          </p:cNvSpPr>
          <p:nvPr>
            <p:ph type="sldNum" sz="quarter" idx="12"/>
          </p:nvPr>
        </p:nvSpPr>
        <p:spPr/>
        <p:txBody>
          <a:bodyPr/>
          <a:lstStyle>
            <a:lvl1pPr>
              <a:defRPr/>
            </a:lvl1pPr>
            <a:extLst/>
          </a:lstStyle>
          <a:p>
            <a:pPr>
              <a:defRPr/>
            </a:pPr>
            <a:fld id="{8C382833-EB88-441D-BF80-153776D061F8}"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ja-JP" altLang="en-US" smtClean="0"/>
              <a:t>マスタ テキストの書式設定</a:t>
            </a:r>
          </a:p>
        </p:txBody>
      </p:sp>
      <p:sp>
        <p:nvSpPr>
          <p:cNvPr id="4" name="コンテンツ プレースホル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4"/>
          <p:cNvSpPr>
            <a:spLocks noGrp="1"/>
          </p:cNvSpPr>
          <p:nvPr>
            <p:ph type="dt" sz="half" idx="10"/>
          </p:nvPr>
        </p:nvSpPr>
        <p:spPr/>
        <p:txBody>
          <a:bodyPr/>
          <a:lstStyle>
            <a:lvl1pPr>
              <a:defRPr/>
            </a:lvl1pPr>
            <a:extLst/>
          </a:lstStyle>
          <a:p>
            <a:pPr>
              <a:defRPr/>
            </a:pPr>
            <a:endParaRPr lang="en-US" altLang="ja-JP"/>
          </a:p>
        </p:txBody>
      </p:sp>
      <p:sp>
        <p:nvSpPr>
          <p:cNvPr id="6" name="フッター プレースホルダ 5"/>
          <p:cNvSpPr>
            <a:spLocks noGrp="1"/>
          </p:cNvSpPr>
          <p:nvPr>
            <p:ph type="ftr" sz="quarter" idx="11"/>
          </p:nvPr>
        </p:nvSpPr>
        <p:spPr/>
        <p:txBody>
          <a:bodyPr/>
          <a:lstStyle>
            <a:lvl1pPr>
              <a:defRPr/>
            </a:lvl1pPr>
            <a:extLst/>
          </a:lstStyle>
          <a:p>
            <a:pPr>
              <a:defRPr/>
            </a:pPr>
            <a:endParaRPr lang="en-US" altLang="ja-JP"/>
          </a:p>
        </p:txBody>
      </p:sp>
      <p:sp>
        <p:nvSpPr>
          <p:cNvPr id="7" name="スライド番号プレースホルダ 6"/>
          <p:cNvSpPr>
            <a:spLocks noGrp="1"/>
          </p:cNvSpPr>
          <p:nvPr>
            <p:ph type="sldNum" sz="quarter" idx="12"/>
          </p:nvPr>
        </p:nvSpPr>
        <p:spPr/>
        <p:txBody>
          <a:bodyPr/>
          <a:lstStyle>
            <a:lvl1pPr>
              <a:defRPr/>
            </a:lvl1pPr>
            <a:extLst/>
          </a:lstStyle>
          <a:p>
            <a:pPr>
              <a:defRPr/>
            </a:pPr>
            <a:fld id="{5A62E815-72F1-43D8-BAFC-403A6FECCF7C}"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kumimoji="0" lang="en-US" sz="3200">
              <a:solidFill>
                <a:schemeClr val="tx1"/>
              </a:solidFill>
              <a:latin typeface="+mn-lt"/>
              <a:ea typeface="+mn-ea"/>
            </a:endParaRPr>
          </a:p>
        </p:txBody>
      </p:sp>
      <p:sp>
        <p:nvSpPr>
          <p:cNvPr id="6" name="フローチャート: 処理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7" name="フローチャート: 処理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dirty="0"/>
          </a:p>
        </p:txBody>
      </p:sp>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ja-JP" altLang="en-US" smtClean="0"/>
              <a:t>マスタ タイトルの書式設定</a:t>
            </a:r>
            <a:endParaRPr lang="en-US"/>
          </a:p>
        </p:txBody>
      </p:sp>
      <p:sp>
        <p:nvSpPr>
          <p:cNvPr id="3" name="図プレースホル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ja-JP" altLang="en-US" smtClean="0"/>
              <a:t>マスタ テキストの書式設定</a:t>
            </a:r>
          </a:p>
        </p:txBody>
      </p:sp>
      <p:sp>
        <p:nvSpPr>
          <p:cNvPr id="8" name="日付プレースホルダ 4"/>
          <p:cNvSpPr>
            <a:spLocks noGrp="1"/>
          </p:cNvSpPr>
          <p:nvPr>
            <p:ph type="dt" sz="half" idx="10"/>
          </p:nvPr>
        </p:nvSpPr>
        <p:spPr/>
        <p:txBody>
          <a:bodyPr/>
          <a:lstStyle>
            <a:lvl1pPr>
              <a:defRPr/>
            </a:lvl1pPr>
            <a:extLst/>
          </a:lstStyle>
          <a:p>
            <a:pPr>
              <a:defRPr/>
            </a:pPr>
            <a:endParaRPr lang="en-US" altLang="ja-JP"/>
          </a:p>
        </p:txBody>
      </p:sp>
      <p:sp>
        <p:nvSpPr>
          <p:cNvPr id="9" name="フッター プレースホルダ 5"/>
          <p:cNvSpPr>
            <a:spLocks noGrp="1"/>
          </p:cNvSpPr>
          <p:nvPr>
            <p:ph type="ftr" sz="quarter" idx="11"/>
          </p:nvPr>
        </p:nvSpPr>
        <p:spPr/>
        <p:txBody>
          <a:bodyPr/>
          <a:lstStyle>
            <a:lvl1pPr>
              <a:defRPr/>
            </a:lvl1pPr>
            <a:extLst/>
          </a:lstStyle>
          <a:p>
            <a:pPr>
              <a:defRPr/>
            </a:pPr>
            <a:endParaRPr lang="en-US" altLang="ja-JP"/>
          </a:p>
        </p:txBody>
      </p:sp>
      <p:sp>
        <p:nvSpPr>
          <p:cNvPr id="10" name="スライド番号プレースホルダ 6"/>
          <p:cNvSpPr>
            <a:spLocks noGrp="1"/>
          </p:cNvSpPr>
          <p:nvPr>
            <p:ph type="sldNum" sz="quarter" idx="12"/>
          </p:nvPr>
        </p:nvSpPr>
        <p:spPr/>
        <p:txBody>
          <a:bodyPr/>
          <a:lstStyle>
            <a:lvl1pPr>
              <a:defRPr/>
            </a:lvl1pPr>
            <a:extLst/>
          </a:lstStyle>
          <a:p>
            <a:pPr>
              <a:defRPr/>
            </a:pPr>
            <a:fld id="{10E846A0-CE34-4271-8897-2DC2FA89D769}"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8" name="円/楕円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11" name="ドーナ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12" name="正方形/長方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
        <p:nvSpPr>
          <p:cNvPr id="5" name="タイトル プレースホルダ 4"/>
          <p:cNvSpPr>
            <a:spLocks noGrp="1"/>
          </p:cNvSpPr>
          <p:nvPr>
            <p:ph type="title"/>
          </p:nvPr>
        </p:nvSpPr>
        <p:spPr>
          <a:xfrm>
            <a:off x="1435100" y="274638"/>
            <a:ext cx="7499350" cy="1143000"/>
          </a:xfrm>
          <a:prstGeom prst="rect">
            <a:avLst/>
          </a:prstGeom>
        </p:spPr>
        <p:txBody>
          <a:bodyPr anchor="ctr">
            <a:normAutofit/>
          </a:bodyPr>
          <a:lstStyle>
            <a:extLst/>
          </a:lstStyle>
          <a:p>
            <a:r>
              <a:rPr lang="ja-JP" altLang="en-US" smtClean="0"/>
              <a:t>マスタ タイトルの書式設定</a:t>
            </a:r>
            <a:endParaRPr lang="en-US"/>
          </a:p>
        </p:txBody>
      </p:sp>
      <p:sp>
        <p:nvSpPr>
          <p:cNvPr id="1033" name="テキスト プレースホルダ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24" name="日付プレースホルダ 23"/>
          <p:cNvSpPr>
            <a:spLocks noGrp="1"/>
          </p:cNvSpPr>
          <p:nvPr>
            <p:ph type="dt" sz="half" idx="2"/>
          </p:nvPr>
        </p:nvSpPr>
        <p:spPr>
          <a:xfrm>
            <a:off x="3581400" y="6305550"/>
            <a:ext cx="2133600" cy="476250"/>
          </a:xfrm>
          <a:prstGeom prst="rect">
            <a:avLst/>
          </a:prstGeom>
        </p:spPr>
        <p:txBody>
          <a:bodyPr anchor="b"/>
          <a:lstStyle>
            <a:lvl1pPr algn="r" eaLnBrk="1" latinLnBrk="0" hangingPunct="1">
              <a:buClr>
                <a:srgbClr val="000000"/>
              </a:buClr>
              <a:buSzPct val="100000"/>
              <a:buFont typeface="Times New Roman" pitchFamily="16" charset="0"/>
              <a:buNone/>
              <a:defRPr kumimoji="0" sz="1200">
                <a:solidFill>
                  <a:schemeClr val="bg2">
                    <a:shade val="50000"/>
                    <a:satMod val="200000"/>
                  </a:schemeClr>
                </a:solidFill>
                <a:latin typeface="Times New Roman" pitchFamily="16" charset="0"/>
                <a:ea typeface="ＭＳ Ｐゴシック" pitchFamily="48" charset="-128"/>
              </a:defRPr>
            </a:lvl1pPr>
            <a:extLst/>
          </a:lstStyle>
          <a:p>
            <a:pPr>
              <a:defRPr/>
            </a:pPr>
            <a:endParaRPr lang="en-US" altLang="ja-JP"/>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buClr>
                <a:srgbClr val="000000"/>
              </a:buClr>
              <a:buSzPct val="100000"/>
              <a:buFont typeface="Times New Roman" pitchFamily="16" charset="0"/>
              <a:buNone/>
              <a:defRPr kumimoji="0" sz="1200">
                <a:solidFill>
                  <a:schemeClr val="bg2">
                    <a:shade val="50000"/>
                    <a:satMod val="200000"/>
                  </a:schemeClr>
                </a:solidFill>
                <a:effectLst/>
                <a:latin typeface="Times New Roman" pitchFamily="16" charset="0"/>
                <a:ea typeface="ＭＳ Ｐゴシック" pitchFamily="48" charset="-128"/>
              </a:defRPr>
            </a:lvl1pPr>
            <a:extLst/>
          </a:lstStyle>
          <a:p>
            <a:pPr>
              <a:defRPr/>
            </a:pPr>
            <a:endParaRPr lang="en-US" altLang="ja-JP"/>
          </a:p>
        </p:txBody>
      </p:sp>
      <p:sp>
        <p:nvSpPr>
          <p:cNvPr id="22" name="スライド番号プレースホルダ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buClr>
                <a:srgbClr val="000000"/>
              </a:buClr>
              <a:buSzPct val="100000"/>
              <a:buFont typeface="Times New Roman" pitchFamily="16" charset="0"/>
              <a:buNone/>
              <a:defRPr kumimoji="0" sz="1200" smtClean="0">
                <a:solidFill>
                  <a:schemeClr val="bg2">
                    <a:shade val="50000"/>
                    <a:satMod val="200000"/>
                  </a:schemeClr>
                </a:solidFill>
                <a:effectLst/>
                <a:latin typeface="Times New Roman" pitchFamily="16" charset="0"/>
                <a:ea typeface="ＭＳ Ｐゴシック" pitchFamily="48" charset="-128"/>
              </a:defRPr>
            </a:lvl1pPr>
            <a:extLst/>
          </a:lstStyle>
          <a:p>
            <a:pPr>
              <a:defRPr/>
            </a:pPr>
            <a:fld id="{EAF344C9-3D16-4EBE-8662-9DCAB9B58030}" type="slidenum">
              <a:rPr lang="ja-JP" altLang="en-US"/>
              <a:pPr>
                <a:defRPr/>
              </a:pPr>
              <a:t>‹#›</a:t>
            </a:fld>
            <a:endParaRPr lang="en-US" altLang="ja-JP"/>
          </a:p>
        </p:txBody>
      </p:sp>
      <p:sp>
        <p:nvSpPr>
          <p:cNvPr id="15" name="正方形/長方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buClr>
                <a:srgbClr val="000000"/>
              </a:buClr>
              <a:buSzPct val="100000"/>
              <a:buFont typeface="Times New Roman" pitchFamily="16" charset="0"/>
              <a:buNone/>
              <a:defRPr/>
            </a:pPr>
            <a:endParaRPr kumimoji="0" lang="en-US"/>
          </a:p>
        </p:txBody>
      </p:sp>
    </p:spTree>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hf hdr="0" ftr="0" dt="0"/>
  <p:txStyles>
    <p:titleStyle>
      <a:lvl1pPr algn="l" rtl="0" fontAlgn="base">
        <a:spcBef>
          <a:spcPct val="0"/>
        </a:spcBef>
        <a:spcAft>
          <a:spcPct val="0"/>
        </a:spcAft>
        <a:defRPr kumimoji="1"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kumimoji="1" sz="4300">
          <a:solidFill>
            <a:srgbClr val="572314"/>
          </a:solidFill>
          <a:latin typeface="Book Antiqua" pitchFamily="18" charset="0"/>
          <a:ea typeface="HGｺﾞｼｯｸE" pitchFamily="49" charset="-128"/>
        </a:defRPr>
      </a:lvl2pPr>
      <a:lvl3pPr algn="l" rtl="0" fontAlgn="base">
        <a:spcBef>
          <a:spcPct val="0"/>
        </a:spcBef>
        <a:spcAft>
          <a:spcPct val="0"/>
        </a:spcAft>
        <a:defRPr kumimoji="1" sz="4300">
          <a:solidFill>
            <a:srgbClr val="572314"/>
          </a:solidFill>
          <a:latin typeface="Book Antiqua" pitchFamily="18" charset="0"/>
          <a:ea typeface="HGｺﾞｼｯｸE" pitchFamily="49" charset="-128"/>
        </a:defRPr>
      </a:lvl3pPr>
      <a:lvl4pPr algn="l" rtl="0" fontAlgn="base">
        <a:spcBef>
          <a:spcPct val="0"/>
        </a:spcBef>
        <a:spcAft>
          <a:spcPct val="0"/>
        </a:spcAft>
        <a:defRPr kumimoji="1" sz="4300">
          <a:solidFill>
            <a:srgbClr val="572314"/>
          </a:solidFill>
          <a:latin typeface="Book Antiqua" pitchFamily="18" charset="0"/>
          <a:ea typeface="HGｺﾞｼｯｸE" pitchFamily="49" charset="-128"/>
        </a:defRPr>
      </a:lvl4pPr>
      <a:lvl5pPr algn="l" rtl="0" fontAlgn="base">
        <a:spcBef>
          <a:spcPct val="0"/>
        </a:spcBef>
        <a:spcAft>
          <a:spcPct val="0"/>
        </a:spcAft>
        <a:defRPr kumimoji="1" sz="4300">
          <a:solidFill>
            <a:srgbClr val="572314"/>
          </a:solidFill>
          <a:latin typeface="Book Antiqua" pitchFamily="18" charset="0"/>
          <a:ea typeface="HGｺﾞｼｯｸE" pitchFamily="49" charset="-128"/>
        </a:defRPr>
      </a:lvl5pPr>
      <a:lvl6pPr marL="457200" algn="l" rtl="0" fontAlgn="base">
        <a:spcBef>
          <a:spcPct val="0"/>
        </a:spcBef>
        <a:spcAft>
          <a:spcPct val="0"/>
        </a:spcAft>
        <a:defRPr kumimoji="1" sz="4300">
          <a:solidFill>
            <a:srgbClr val="572314"/>
          </a:solidFill>
          <a:latin typeface="Book Antiqua" pitchFamily="18" charset="0"/>
          <a:ea typeface="HGｺﾞｼｯｸE" pitchFamily="49" charset="-128"/>
        </a:defRPr>
      </a:lvl6pPr>
      <a:lvl7pPr marL="914400" algn="l" rtl="0" fontAlgn="base">
        <a:spcBef>
          <a:spcPct val="0"/>
        </a:spcBef>
        <a:spcAft>
          <a:spcPct val="0"/>
        </a:spcAft>
        <a:defRPr kumimoji="1" sz="4300">
          <a:solidFill>
            <a:srgbClr val="572314"/>
          </a:solidFill>
          <a:latin typeface="Book Antiqua" pitchFamily="18" charset="0"/>
          <a:ea typeface="HGｺﾞｼｯｸE" pitchFamily="49" charset="-128"/>
        </a:defRPr>
      </a:lvl7pPr>
      <a:lvl8pPr marL="1371600" algn="l" rtl="0" fontAlgn="base">
        <a:spcBef>
          <a:spcPct val="0"/>
        </a:spcBef>
        <a:spcAft>
          <a:spcPct val="0"/>
        </a:spcAft>
        <a:defRPr kumimoji="1" sz="4300">
          <a:solidFill>
            <a:srgbClr val="572314"/>
          </a:solidFill>
          <a:latin typeface="Book Antiqua" pitchFamily="18" charset="0"/>
          <a:ea typeface="HGｺﾞｼｯｸE" pitchFamily="49" charset="-128"/>
        </a:defRPr>
      </a:lvl8pPr>
      <a:lvl9pPr marL="1828800" algn="l" rtl="0" fontAlgn="base">
        <a:spcBef>
          <a:spcPct val="0"/>
        </a:spcBef>
        <a:spcAft>
          <a:spcPct val="0"/>
        </a:spcAft>
        <a:defRPr kumimoji="1" sz="4300">
          <a:solidFill>
            <a:srgbClr val="572314"/>
          </a:solidFill>
          <a:latin typeface="Book Antiqua" pitchFamily="18" charset="0"/>
          <a:ea typeface="HGｺﾞｼｯｸE" pitchFamily="49" charset="-128"/>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kumimoji="1"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kumimoji="1"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kumimoji="1"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kumimoji="1"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noGrp="1" noChangeArrowheads="1"/>
          </p:cNvSpPr>
          <p:nvPr>
            <p:ph type="title"/>
          </p:nvPr>
        </p:nvSpPr>
        <p:spPr>
          <a:xfrm>
            <a:off x="903288" y="1219200"/>
            <a:ext cx="7772400" cy="1933575"/>
          </a:xfrm>
        </p:spPr>
        <p:txBody>
          <a:bodyPr/>
          <a:lstStyle/>
          <a:p>
            <a:pPr algn="ct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5400" dirty="0" err="1" smtClean="0">
                <a:solidFill>
                  <a:schemeClr val="tx2">
                    <a:satMod val="130000"/>
                  </a:schemeClr>
                </a:solidFill>
              </a:rPr>
              <a:t>情報基礎</a:t>
            </a:r>
            <a:r>
              <a:rPr lang="en-US" altLang="ja-JP" sz="5400" dirty="0" err="1" smtClean="0">
                <a:solidFill>
                  <a:schemeClr val="tx2">
                    <a:satMod val="130000"/>
                  </a:schemeClr>
                </a:solidFill>
              </a:rPr>
              <a:t>A</a:t>
            </a:r>
            <a:r>
              <a:rPr lang="en-US" altLang="ja-JP" sz="5400" dirty="0" smtClean="0">
                <a:solidFill>
                  <a:schemeClr val="tx2">
                    <a:satMod val="130000"/>
                  </a:schemeClr>
                </a:solidFill>
              </a:rPr>
              <a:t> </a:t>
            </a:r>
            <a:r>
              <a:rPr lang="en-US" sz="5400" dirty="0" smtClean="0">
                <a:solidFill>
                  <a:schemeClr val="tx2">
                    <a:satMod val="130000"/>
                  </a:schemeClr>
                </a:solidFill>
              </a:rPr>
              <a:t>第</a:t>
            </a:r>
            <a:r>
              <a:rPr lang="en-US" altLang="ja-JP" sz="5400" dirty="0" smtClean="0">
                <a:solidFill>
                  <a:schemeClr val="tx2">
                    <a:satMod val="130000"/>
                  </a:schemeClr>
                </a:solidFill>
              </a:rPr>
              <a:t>4</a:t>
            </a:r>
            <a:r>
              <a:rPr lang="en-US" sz="5400" dirty="0" smtClean="0">
                <a:solidFill>
                  <a:schemeClr val="tx2">
                    <a:satMod val="130000"/>
                  </a:schemeClr>
                </a:solidFill>
              </a:rPr>
              <a:t>週　　　　</a:t>
            </a:r>
            <a:r>
              <a:rPr lang="ja-JP" altLang="en-US" sz="5400" dirty="0" smtClean="0">
                <a:solidFill>
                  <a:schemeClr val="tx2">
                    <a:satMod val="130000"/>
                  </a:schemeClr>
                </a:solidFill>
              </a:rPr>
              <a:t>データ</a:t>
            </a:r>
            <a:r>
              <a:rPr lang="ja-JP" altLang="en-US" sz="5400" dirty="0">
                <a:solidFill>
                  <a:schemeClr val="tx2">
                    <a:satMod val="130000"/>
                  </a:schemeClr>
                </a:solidFill>
              </a:rPr>
              <a:t>ベース</a:t>
            </a:r>
            <a:r>
              <a:rPr lang="ja-JP" altLang="en-US" sz="5400" dirty="0" smtClean="0">
                <a:solidFill>
                  <a:schemeClr val="tx2">
                    <a:satMod val="130000"/>
                  </a:schemeClr>
                </a:solidFill>
              </a:rPr>
              <a:t>と</a:t>
            </a:r>
            <a:r>
              <a:rPr lang="en-US" sz="5400" dirty="0" err="1" smtClean="0">
                <a:solidFill>
                  <a:schemeClr val="tx2">
                    <a:satMod val="130000"/>
                  </a:schemeClr>
                </a:solidFill>
              </a:rPr>
              <a:t>表計算</a:t>
            </a:r>
            <a:r>
              <a:rPr lang="en-US" sz="5400" dirty="0" smtClean="0">
                <a:solidFill>
                  <a:schemeClr val="tx2">
                    <a:satMod val="130000"/>
                  </a:schemeClr>
                </a:solidFill>
              </a:rPr>
              <a:t> </a:t>
            </a:r>
            <a:r>
              <a:rPr lang="en-US" sz="5400" dirty="0" smtClean="0">
                <a:solidFill>
                  <a:schemeClr val="tx2">
                    <a:satMod val="130000"/>
                  </a:schemeClr>
                </a:solidFill>
              </a:rPr>
              <a:t>　</a:t>
            </a:r>
          </a:p>
        </p:txBody>
      </p:sp>
      <p:sp>
        <p:nvSpPr>
          <p:cNvPr id="6" name="スライド番号プレースホルダ 4"/>
          <p:cNvSpPr>
            <a:spLocks noGrp="1"/>
          </p:cNvSpPr>
          <p:nvPr>
            <p:ph type="sldNum" sz="quarter" idx="12"/>
          </p:nvPr>
        </p:nvSpPr>
        <p:spPr/>
        <p:txBody>
          <a:bodyPr/>
          <a:lstStyle/>
          <a:p>
            <a:pPr>
              <a:defRPr/>
            </a:pPr>
            <a:fld id="{1CE1B096-EB41-48FF-9299-22FE99124572}" type="slidenum">
              <a:rPr lang="en-US"/>
              <a:pPr>
                <a:defRPr/>
              </a:pPr>
              <a:t>1</a:t>
            </a:fld>
            <a:endParaRPr lang="en-US"/>
          </a:p>
        </p:txBody>
      </p:sp>
      <p:sp>
        <p:nvSpPr>
          <p:cNvPr id="14340" name="Rectangle 2"/>
          <p:cNvSpPr>
            <a:spLocks noGrp="1" noChangeArrowheads="1"/>
          </p:cNvSpPr>
          <p:nvPr>
            <p:ph type="subTitle" idx="4294967295"/>
          </p:nvPr>
        </p:nvSpPr>
        <p:spPr>
          <a:xfrm>
            <a:off x="2195513" y="3357563"/>
            <a:ext cx="5541962" cy="2587625"/>
          </a:xfrm>
        </p:spPr>
        <p:txBody>
          <a:bodyPr lIns="90000" tIns="46800" rIns="90000" bIns="46800"/>
          <a:lstStyle/>
          <a:p>
            <a:pPr marL="0" indent="0" algn="ctr">
              <a:lnSpc>
                <a:spcPct val="80000"/>
              </a:lnSpc>
              <a:spcBef>
                <a:spcPts val="10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4000" dirty="0" smtClean="0"/>
              <a:t>徳山　豪</a:t>
            </a:r>
            <a:endParaRPr lang="en-US" altLang="ja-JP" sz="4000" dirty="0" smtClean="0"/>
          </a:p>
          <a:p>
            <a:pPr marL="0" indent="0" algn="ctr">
              <a:lnSpc>
                <a:spcPct val="80000"/>
              </a:lnSpc>
              <a:spcBef>
                <a:spcPts val="700"/>
              </a:spcBef>
              <a:buFont typeface="Wingdings 2" pitchFamily="18"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smtClean="0"/>
              <a:t>東北大学情報科学研究科</a:t>
            </a:r>
            <a:endParaRPr lang="en-US" sz="2800" dirty="0" smtClean="0"/>
          </a:p>
          <a:p>
            <a:pPr marL="0" indent="0" algn="ctr">
              <a:lnSpc>
                <a:spcPct val="80000"/>
              </a:lnSpc>
              <a:spcBef>
                <a:spcPts val="700"/>
              </a:spcBef>
              <a:buFont typeface="Wingdings 2" pitchFamily="18"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smtClean="0"/>
              <a:t>システム情報科学専攻</a:t>
            </a:r>
            <a:endParaRPr lang="en-US" sz="2800" dirty="0" smtClean="0"/>
          </a:p>
          <a:p>
            <a:pPr marL="0" indent="0" algn="ctr">
              <a:lnSpc>
                <a:spcPct val="80000"/>
              </a:lnSpc>
              <a:spcBef>
                <a:spcPts val="700"/>
              </a:spcBef>
              <a:buFont typeface="Wingdings 2" pitchFamily="18"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smtClean="0"/>
              <a:t>情報システム評価学分野</a:t>
            </a:r>
            <a:endParaRPr lang="en-US" sz="2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ja-JP" altLang="en-US" dirty="0" smtClean="0">
                <a:solidFill>
                  <a:schemeClr val="tx2">
                    <a:satMod val="130000"/>
                  </a:schemeClr>
                </a:solidFill>
              </a:rPr>
              <a:t>データの格納</a:t>
            </a:r>
            <a:endParaRPr lang="en-US" dirty="0" smtClean="0">
              <a:solidFill>
                <a:schemeClr val="tx2">
                  <a:satMod val="130000"/>
                </a:schemeClr>
              </a:solidFill>
            </a:endParaRPr>
          </a:p>
        </p:txBody>
      </p:sp>
      <p:sp>
        <p:nvSpPr>
          <p:cNvPr id="25603" name="Rectangle 2"/>
          <p:cNvSpPr>
            <a:spLocks noGrp="1" noChangeArrowheads="1"/>
          </p:cNvSpPr>
          <p:nvPr>
            <p:ph idx="1"/>
          </p:nvPr>
        </p:nvSpPr>
        <p:spPr>
          <a:xfrm>
            <a:off x="1116013" y="1341438"/>
            <a:ext cx="6443662" cy="2801942"/>
          </a:xfrm>
        </p:spPr>
        <p:txBody>
          <a:bodyPr/>
          <a:lstStyle/>
          <a:p>
            <a:pPr marL="341313" indent="-341313">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sz="2800" dirty="0" smtClean="0"/>
              <a:t>数値、文字</a:t>
            </a:r>
            <a:endParaRPr lang="en-US" sz="2800"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A1     50</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A2     75</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A3 </a:t>
            </a:r>
            <a:r>
              <a:rPr lang="en-US" dirty="0" smtClean="0"/>
              <a:t>　</a:t>
            </a:r>
            <a:r>
              <a:rPr lang="en-US" altLang="ja-JP" dirty="0" smtClean="0"/>
              <a:t>ABC</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A4 </a:t>
            </a:r>
            <a:r>
              <a:rPr lang="ja-JP" altLang="en-US" dirty="0" smtClean="0"/>
              <a:t>    情報</a:t>
            </a:r>
            <a:endParaRPr lang="en-US" altLang="ja-JP" dirty="0" smtClean="0"/>
          </a:p>
        </p:txBody>
      </p:sp>
      <p:sp>
        <p:nvSpPr>
          <p:cNvPr id="16" name="スライド番号プレースホルダ 5"/>
          <p:cNvSpPr>
            <a:spLocks noGrp="1"/>
          </p:cNvSpPr>
          <p:nvPr>
            <p:ph type="sldNum" sz="quarter" idx="12"/>
          </p:nvPr>
        </p:nvSpPr>
        <p:spPr/>
        <p:txBody>
          <a:bodyPr/>
          <a:lstStyle/>
          <a:p>
            <a:pPr>
              <a:defRPr/>
            </a:pPr>
            <a:fld id="{EBA04BCE-72DD-4B7B-9AA4-CAA129272F3D}" type="slidenum">
              <a:rPr lang="en-US"/>
              <a:pPr>
                <a:defRPr/>
              </a:pPr>
              <a:t>10</a:t>
            </a:fld>
            <a:endParaRPr lang="en-US"/>
          </a:p>
        </p:txBody>
      </p:sp>
      <p:sp>
        <p:nvSpPr>
          <p:cNvPr id="25605" name="Rectangle 4"/>
          <p:cNvSpPr>
            <a:spLocks noChangeArrowheads="1"/>
          </p:cNvSpPr>
          <p:nvPr/>
        </p:nvSpPr>
        <p:spPr bwMode="auto">
          <a:xfrm>
            <a:off x="2662238" y="1911350"/>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5606" name="Rectangle 5"/>
          <p:cNvSpPr>
            <a:spLocks noChangeArrowheads="1"/>
          </p:cNvSpPr>
          <p:nvPr/>
        </p:nvSpPr>
        <p:spPr bwMode="auto">
          <a:xfrm>
            <a:off x="2662238" y="2419350"/>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5607" name="Rectangle 6"/>
          <p:cNvSpPr>
            <a:spLocks noChangeArrowheads="1"/>
          </p:cNvSpPr>
          <p:nvPr/>
        </p:nvSpPr>
        <p:spPr bwMode="auto">
          <a:xfrm>
            <a:off x="2662238" y="2922588"/>
            <a:ext cx="1597025" cy="417512"/>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5608" name="Rectangle 7"/>
          <p:cNvSpPr>
            <a:spLocks noChangeArrowheads="1"/>
          </p:cNvSpPr>
          <p:nvPr/>
        </p:nvSpPr>
        <p:spPr bwMode="auto">
          <a:xfrm>
            <a:off x="2662238" y="3441700"/>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9" name="Rectangle 2"/>
          <p:cNvSpPr txBox="1">
            <a:spLocks noChangeArrowheads="1"/>
          </p:cNvSpPr>
          <p:nvPr/>
        </p:nvSpPr>
        <p:spPr bwMode="auto">
          <a:xfrm>
            <a:off x="1128734" y="3913206"/>
            <a:ext cx="6443662" cy="2801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1313" marR="0" lvl="0" indent="-341313" algn="l" defTabSz="914400" rtl="0" eaLnBrk="1" fontAlgn="base" latinLnBrk="0" hangingPunct="1">
              <a:lnSpc>
                <a:spcPct val="100000"/>
              </a:lnSpc>
              <a:spcBef>
                <a:spcPts val="700"/>
              </a:spcBef>
              <a:spcAft>
                <a:spcPct val="0"/>
              </a:spcAft>
              <a:buClr>
                <a:srgbClr val="CCCCFF"/>
              </a:buClr>
              <a:buSzPct val="8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1" lang="ja-JP" altLang="en-US" sz="2800" b="0" i="0" u="none" strike="noStrike" kern="1200" cap="none" spc="0" normalizeH="0" baseline="0" noProof="0" dirty="0">
                <a:ln>
                  <a:noFill/>
                </a:ln>
                <a:solidFill>
                  <a:schemeClr val="tx1"/>
                </a:solidFill>
                <a:effectLst/>
                <a:uLnTx/>
                <a:uFillTx/>
                <a:latin typeface="+mn-lt"/>
                <a:ea typeface="+mn-ea"/>
                <a:cs typeface="+mn-cs"/>
              </a:rPr>
              <a:t>データ</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のコピー</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1313" indent="-341313" defTabSz="914400">
              <a:spcBef>
                <a:spcPts val="700"/>
              </a:spcBef>
              <a:buClr>
                <a:srgbClr val="CCCCFF"/>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smtClean="0">
                <a:solidFill>
                  <a:srgbClr val="FF0000"/>
                </a:solidFill>
              </a:rPr>
              <a:t>     </a:t>
            </a:r>
            <a:r>
              <a:rPr lang="ja-JP" altLang="en-US" sz="2800" dirty="0" smtClean="0">
                <a:solidFill>
                  <a:srgbClr val="FF0000"/>
                </a:solidFill>
              </a:rPr>
              <a:t>＝の後にコピーしたい</a:t>
            </a:r>
            <a:r>
              <a:rPr lang="ja-JP" altLang="en-US" sz="2800" dirty="0">
                <a:solidFill>
                  <a:srgbClr val="FF0000"/>
                </a:solidFill>
              </a:rPr>
              <a:t>セル</a:t>
            </a:r>
            <a:r>
              <a:rPr lang="ja-JP" altLang="en-US" sz="2800" dirty="0" smtClean="0">
                <a:solidFill>
                  <a:srgbClr val="FF0000"/>
                </a:solidFill>
              </a:rPr>
              <a:t>番号を書く</a:t>
            </a:r>
            <a:endParaRPr kumimoji="1"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1363" marR="0" lvl="1" indent="-284163" algn="l" defTabSz="914400" rtl="0" eaLnBrk="1" fontAlgn="base" latinLnBrk="0" hangingPunct="1">
              <a:lnSpc>
                <a:spcPct val="100000"/>
              </a:lnSpc>
              <a:spcBef>
                <a:spcPts val="550"/>
              </a:spcBef>
              <a:spcAft>
                <a:spcPct val="0"/>
              </a:spcAft>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A5     =A1</a:t>
            </a:r>
          </a:p>
          <a:p>
            <a:pPr marL="741363" marR="0" lvl="1" indent="-284163" algn="l" defTabSz="914400" rtl="0" eaLnBrk="1" fontAlgn="base" latinLnBrk="0" hangingPunct="1">
              <a:lnSpc>
                <a:spcPct val="100000"/>
              </a:lnSpc>
              <a:spcBef>
                <a:spcPts val="550"/>
              </a:spcBef>
              <a:spcAft>
                <a:spcPct val="0"/>
              </a:spcAft>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A6     =A3</a:t>
            </a:r>
          </a:p>
        </p:txBody>
      </p:sp>
      <p:sp>
        <p:nvSpPr>
          <p:cNvPr id="10" name="Rectangle 4"/>
          <p:cNvSpPr>
            <a:spLocks noChangeArrowheads="1"/>
          </p:cNvSpPr>
          <p:nvPr/>
        </p:nvSpPr>
        <p:spPr bwMode="auto">
          <a:xfrm>
            <a:off x="2674959" y="4929198"/>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11" name="Rectangle 5"/>
          <p:cNvSpPr>
            <a:spLocks noChangeArrowheads="1"/>
          </p:cNvSpPr>
          <p:nvPr/>
        </p:nvSpPr>
        <p:spPr bwMode="auto">
          <a:xfrm>
            <a:off x="2674959" y="5437198"/>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solidFill>
                  <a:schemeClr val="tx2">
                    <a:satMod val="130000"/>
                  </a:schemeClr>
                </a:solidFill>
              </a:rPr>
              <a:t>数値データの計算：</a:t>
            </a:r>
            <a:r>
              <a:rPr lang="en-US" altLang="ja-JP" sz="4400" dirty="0" smtClean="0"/>
              <a:t>50+75</a:t>
            </a:r>
            <a:r>
              <a:rPr lang="ja-JP" altLang="en-US" sz="4400" dirty="0" smtClean="0"/>
              <a:t>の計算</a:t>
            </a:r>
            <a:endParaRPr lang="ja-JP" altLang="en-US" dirty="0">
              <a:solidFill>
                <a:schemeClr val="tx2">
                  <a:satMod val="130000"/>
                </a:schemeClr>
              </a:solidFill>
            </a:endParaRPr>
          </a:p>
        </p:txBody>
      </p:sp>
      <p:sp>
        <p:nvSpPr>
          <p:cNvPr id="26627" name="コンテンツ プレースホルダ 2"/>
          <p:cNvSpPr>
            <a:spLocks noGrp="1"/>
          </p:cNvSpPr>
          <p:nvPr>
            <p:ph idx="1"/>
          </p:nvPr>
        </p:nvSpPr>
        <p:spPr>
          <a:xfrm>
            <a:off x="571472" y="1447800"/>
            <a:ext cx="8429652" cy="4933950"/>
          </a:xfrm>
        </p:spPr>
        <p:txBody>
          <a:bodyPr/>
          <a:lstStyle/>
          <a:p>
            <a:r>
              <a:rPr lang="ja-JP" altLang="en-US" dirty="0" smtClean="0"/>
              <a:t>数式を書く</a:t>
            </a:r>
            <a:endParaRPr lang="en-US" altLang="ja-JP" dirty="0" smtClean="0"/>
          </a:p>
          <a:p>
            <a:pPr lvl="1"/>
            <a:r>
              <a:rPr lang="en-US" altLang="ja-JP" dirty="0" smtClean="0"/>
              <a:t>B1</a:t>
            </a:r>
            <a:r>
              <a:rPr lang="ja-JP" altLang="en-US" dirty="0" smtClean="0"/>
              <a:t>   </a:t>
            </a:r>
            <a:r>
              <a:rPr lang="en-US" altLang="ja-JP" dirty="0" smtClean="0"/>
              <a:t>50+75</a:t>
            </a:r>
          </a:p>
          <a:p>
            <a:pPr lvl="1"/>
            <a:r>
              <a:rPr lang="ja-JP" altLang="en-US" dirty="0" smtClean="0"/>
              <a:t>計算されない。数式が文字列として表示される</a:t>
            </a:r>
            <a:endParaRPr lang="en-US" altLang="ja-JP" dirty="0" smtClean="0"/>
          </a:p>
          <a:p>
            <a:r>
              <a:rPr lang="en-US" altLang="ja-JP" dirty="0" smtClean="0">
                <a:solidFill>
                  <a:srgbClr val="FF0000"/>
                </a:solidFill>
              </a:rPr>
              <a:t>= </a:t>
            </a:r>
            <a:r>
              <a:rPr lang="ja-JP" altLang="en-US" dirty="0" smtClean="0">
                <a:solidFill>
                  <a:srgbClr val="FF0000"/>
                </a:solidFill>
              </a:rPr>
              <a:t>を数式の前に書く</a:t>
            </a:r>
            <a:endParaRPr lang="en-US" altLang="ja-JP" dirty="0" smtClean="0"/>
          </a:p>
          <a:p>
            <a:pPr lvl="1"/>
            <a:r>
              <a:rPr lang="en-US" altLang="ja-JP" dirty="0" err="1" smtClean="0"/>
              <a:t>セルに直接数値を入力して計算</a:t>
            </a:r>
            <a:endParaRPr lang="en-US" altLang="ja-JP" dirty="0" smtClean="0"/>
          </a:p>
          <a:p>
            <a:pPr lvl="1">
              <a:buFont typeface="Verdana" pitchFamily="34" charset="0"/>
              <a:buNone/>
            </a:pPr>
            <a:r>
              <a:rPr lang="ja-JP" altLang="en-US" dirty="0" smtClean="0"/>
              <a:t>　</a:t>
            </a:r>
            <a:r>
              <a:rPr lang="en-US" altLang="ja-JP" dirty="0" smtClean="0"/>
              <a:t>B2   =50+75</a:t>
            </a:r>
          </a:p>
          <a:p>
            <a:pPr lvl="1"/>
            <a:r>
              <a:rPr lang="ja-JP" altLang="en-US" dirty="0" smtClean="0"/>
              <a:t>セル番号を入力して計算</a:t>
            </a:r>
            <a:endParaRPr lang="en-US" altLang="ja-JP" dirty="0" smtClean="0"/>
          </a:p>
          <a:p>
            <a:pPr lvl="2"/>
            <a:r>
              <a:rPr lang="en-US" altLang="ja-JP" dirty="0" smtClean="0"/>
              <a:t>A1</a:t>
            </a:r>
            <a:r>
              <a:rPr lang="ja-JP" altLang="en-US" dirty="0" smtClean="0"/>
              <a:t>に</a:t>
            </a:r>
            <a:r>
              <a:rPr lang="en-US" altLang="ja-JP" dirty="0" smtClean="0"/>
              <a:t>50</a:t>
            </a:r>
            <a:r>
              <a:rPr lang="ja-JP" altLang="en-US" dirty="0" err="1" smtClean="0"/>
              <a:t>、</a:t>
            </a:r>
            <a:r>
              <a:rPr lang="en-US" altLang="ja-JP" dirty="0" smtClean="0"/>
              <a:t>A2</a:t>
            </a:r>
            <a:r>
              <a:rPr lang="ja-JP" altLang="en-US" dirty="0" smtClean="0"/>
              <a:t>に</a:t>
            </a:r>
            <a:r>
              <a:rPr lang="en-US" altLang="ja-JP" dirty="0" smtClean="0"/>
              <a:t>75</a:t>
            </a:r>
            <a:r>
              <a:rPr lang="ja-JP" altLang="en-US" dirty="0" smtClean="0"/>
              <a:t>が格納されている</a:t>
            </a:r>
            <a:endParaRPr lang="en-US" altLang="ja-JP" dirty="0" smtClean="0"/>
          </a:p>
          <a:p>
            <a:pPr lvl="2"/>
            <a:r>
              <a:rPr lang="ja-JP" altLang="en-US" dirty="0" smtClean="0"/>
              <a:t>セル番号からデータ読み取って計算する</a:t>
            </a:r>
            <a:endParaRPr lang="en-US" altLang="ja-JP" dirty="0" smtClean="0"/>
          </a:p>
          <a:p>
            <a:pPr lvl="1">
              <a:buFont typeface="Verdana" pitchFamily="34" charset="0"/>
              <a:buNone/>
            </a:pPr>
            <a:r>
              <a:rPr lang="ja-JP" altLang="en-US" dirty="0" smtClean="0"/>
              <a:t>　</a:t>
            </a:r>
            <a:r>
              <a:rPr lang="en-US" altLang="ja-JP" dirty="0" smtClean="0"/>
              <a:t>B3   =A1+A2</a:t>
            </a:r>
          </a:p>
        </p:txBody>
      </p:sp>
      <p:sp>
        <p:nvSpPr>
          <p:cNvPr id="4" name="スライド番号プレースホルダ 3"/>
          <p:cNvSpPr>
            <a:spLocks noGrp="1"/>
          </p:cNvSpPr>
          <p:nvPr>
            <p:ph type="sldNum" sz="quarter" idx="12"/>
          </p:nvPr>
        </p:nvSpPr>
        <p:spPr/>
        <p:txBody>
          <a:bodyPr/>
          <a:lstStyle/>
          <a:p>
            <a:pPr>
              <a:defRPr/>
            </a:pPr>
            <a:fld id="{5ACB832A-4671-4B7C-8DDA-634E0B2A7C5A}" type="slidenum">
              <a:rPr lang="ja-JP" altLang="en-US"/>
              <a:pPr>
                <a:defRPr/>
              </a:pPr>
              <a:t>11</a:t>
            </a:fld>
            <a:endParaRPr lang="en-US" altLang="ja-JP"/>
          </a:p>
        </p:txBody>
      </p:sp>
      <p:sp>
        <p:nvSpPr>
          <p:cNvPr id="26629" name="Rectangle 4"/>
          <p:cNvSpPr>
            <a:spLocks noChangeArrowheads="1"/>
          </p:cNvSpPr>
          <p:nvPr/>
        </p:nvSpPr>
        <p:spPr bwMode="auto">
          <a:xfrm>
            <a:off x="1844668" y="2082794"/>
            <a:ext cx="1597025" cy="417512"/>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6630" name="Rectangle 4"/>
          <p:cNvSpPr>
            <a:spLocks noChangeArrowheads="1"/>
          </p:cNvSpPr>
          <p:nvPr/>
        </p:nvSpPr>
        <p:spPr bwMode="auto">
          <a:xfrm>
            <a:off x="1974843" y="4154495"/>
            <a:ext cx="1597025" cy="41751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6631" name="Rectangle 4"/>
          <p:cNvSpPr>
            <a:spLocks noChangeArrowheads="1"/>
          </p:cNvSpPr>
          <p:nvPr/>
        </p:nvSpPr>
        <p:spPr bwMode="auto">
          <a:xfrm>
            <a:off x="1974843" y="6000768"/>
            <a:ext cx="1597025" cy="417512"/>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solidFill>
                  <a:schemeClr val="tx2">
                    <a:satMod val="130000"/>
                  </a:schemeClr>
                </a:solidFill>
              </a:rPr>
              <a:t>四則演算</a:t>
            </a:r>
            <a:endParaRPr lang="en-US" dirty="0" smtClean="0">
              <a:solidFill>
                <a:schemeClr val="tx2">
                  <a:satMod val="130000"/>
                </a:schemeClr>
              </a:solidFill>
            </a:endParaRPr>
          </a:p>
        </p:txBody>
      </p:sp>
      <p:sp>
        <p:nvSpPr>
          <p:cNvPr id="2" name="Rectangle 2"/>
          <p:cNvSpPr>
            <a:spLocks noGrp="1" noChangeArrowheads="1"/>
          </p:cNvSpPr>
          <p:nvPr>
            <p:ph idx="1"/>
          </p:nvPr>
        </p:nvSpPr>
        <p:spPr/>
        <p:txBody>
          <a:bodyPr/>
          <a:lstStyle/>
          <a:p>
            <a:pPr marL="341313" indent="-341313">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mtClean="0"/>
              <a:t>セルに直接数値を入力して計算</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mtClean="0"/>
              <a:t>C1</a:t>
            </a:r>
            <a:r>
              <a:rPr lang="ja-JP" altLang="en-US" smtClean="0"/>
              <a:t>     </a:t>
            </a:r>
            <a:r>
              <a:rPr lang="en-US" altLang="ja-JP" smtClean="0"/>
              <a:t>=39+34</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mtClean="0"/>
              <a:t>C2 </a:t>
            </a:r>
            <a:r>
              <a:rPr lang="ja-JP" altLang="en-US" smtClean="0"/>
              <a:t>　</a:t>
            </a:r>
            <a:r>
              <a:rPr lang="en-US" altLang="ja-JP" smtClean="0"/>
              <a:t>=87-34</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mtClean="0"/>
              <a:t>C3 </a:t>
            </a:r>
            <a:r>
              <a:rPr lang="en-US" smtClean="0"/>
              <a:t>　</a:t>
            </a:r>
            <a:r>
              <a:rPr lang="en-US" altLang="ja-JP" smtClean="0"/>
              <a:t>=63*45</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mtClean="0"/>
              <a:t>C4 </a:t>
            </a:r>
            <a:r>
              <a:rPr lang="en-US" smtClean="0"/>
              <a:t>　</a:t>
            </a:r>
            <a:r>
              <a:rPr lang="en-US" altLang="ja-JP" smtClean="0"/>
              <a:t>=56/7</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mtClean="0"/>
              <a:t>C5     =(45+34)/3 + (45/3)*12</a:t>
            </a:r>
          </a:p>
          <a:p>
            <a:pPr marL="741363" lvl="1" indent="-284163">
              <a:buClr>
                <a:srgbClr val="CCCCFF"/>
              </a:buClr>
              <a:buSzPct val="7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mtClean="0"/>
          </a:p>
        </p:txBody>
      </p:sp>
      <p:sp>
        <p:nvSpPr>
          <p:cNvPr id="12" name="スライド番号プレースホルダ 5"/>
          <p:cNvSpPr>
            <a:spLocks noGrp="1"/>
          </p:cNvSpPr>
          <p:nvPr>
            <p:ph type="sldNum" sz="quarter" idx="12"/>
          </p:nvPr>
        </p:nvSpPr>
        <p:spPr/>
        <p:txBody>
          <a:bodyPr/>
          <a:lstStyle/>
          <a:p>
            <a:pPr>
              <a:defRPr/>
            </a:pPr>
            <a:fld id="{6ACA8049-510D-45EB-8816-FA36C68D10EF}" type="slidenum">
              <a:rPr lang="en-US"/>
              <a:pPr>
                <a:defRPr/>
              </a:pPr>
              <a:t>12</a:t>
            </a:fld>
            <a:endParaRPr lang="en-US"/>
          </a:p>
        </p:txBody>
      </p:sp>
      <p:grpSp>
        <p:nvGrpSpPr>
          <p:cNvPr id="27653" name="Group 3"/>
          <p:cNvGrpSpPr>
            <a:grpSpLocks/>
          </p:cNvGrpSpPr>
          <p:nvPr/>
        </p:nvGrpSpPr>
        <p:grpSpPr bwMode="auto">
          <a:xfrm>
            <a:off x="3060700" y="2060575"/>
            <a:ext cx="4103688" cy="2446338"/>
            <a:chOff x="1292" y="1389"/>
            <a:chExt cx="2358" cy="1541"/>
          </a:xfrm>
        </p:grpSpPr>
        <p:sp>
          <p:nvSpPr>
            <p:cNvPr id="27654" name="Rectangle 4"/>
            <p:cNvSpPr>
              <a:spLocks noChangeArrowheads="1"/>
            </p:cNvSpPr>
            <p:nvPr/>
          </p:nvSpPr>
          <p:spPr bwMode="auto">
            <a:xfrm>
              <a:off x="1292" y="1389"/>
              <a:ext cx="908" cy="266"/>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7655" name="Rectangle 5"/>
            <p:cNvSpPr>
              <a:spLocks noChangeArrowheads="1"/>
            </p:cNvSpPr>
            <p:nvPr/>
          </p:nvSpPr>
          <p:spPr bwMode="auto">
            <a:xfrm>
              <a:off x="1292" y="1712"/>
              <a:ext cx="908" cy="265"/>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7656" name="Rectangle 6"/>
            <p:cNvSpPr>
              <a:spLocks noChangeArrowheads="1"/>
            </p:cNvSpPr>
            <p:nvPr/>
          </p:nvSpPr>
          <p:spPr bwMode="auto">
            <a:xfrm>
              <a:off x="1292" y="2032"/>
              <a:ext cx="908" cy="266"/>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7657" name="Rectangle 7"/>
            <p:cNvSpPr>
              <a:spLocks noChangeArrowheads="1"/>
            </p:cNvSpPr>
            <p:nvPr/>
          </p:nvSpPr>
          <p:spPr bwMode="auto">
            <a:xfrm>
              <a:off x="1292" y="2363"/>
              <a:ext cx="908" cy="265"/>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7658" name="Rectangle 8"/>
            <p:cNvSpPr>
              <a:spLocks noChangeArrowheads="1"/>
            </p:cNvSpPr>
            <p:nvPr/>
          </p:nvSpPr>
          <p:spPr bwMode="auto">
            <a:xfrm>
              <a:off x="1292" y="2665"/>
              <a:ext cx="2359" cy="265"/>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四則演算</a:t>
            </a:r>
          </a:p>
        </p:txBody>
      </p:sp>
      <p:sp>
        <p:nvSpPr>
          <p:cNvPr id="28675" name="Rectangle 2"/>
          <p:cNvSpPr>
            <a:spLocks noGrp="1" noChangeArrowheads="1"/>
          </p:cNvSpPr>
          <p:nvPr>
            <p:ph idx="1"/>
          </p:nvPr>
        </p:nvSpPr>
        <p:spPr>
          <a:xfrm>
            <a:off x="1079500" y="1455738"/>
            <a:ext cx="7308850" cy="5141912"/>
          </a:xfrm>
        </p:spPr>
        <p:txBody>
          <a:bodyPr/>
          <a:lstStyle/>
          <a:p>
            <a:pPr marL="341313" indent="-341313">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err="1" smtClean="0"/>
              <a:t>格納したデータ（セル番号）を読み取って計算する</a:t>
            </a:r>
            <a:endParaRPr lang="en-US" altLang="ja-JP"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C6    =A1+A2</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C7    =A1-A2</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C8    =A1*A2</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C9    =A1/A2</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C10  =C8+C9</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C11  =(C6+C8)*2 - (C8+10)/C6</a:t>
            </a:r>
          </a:p>
        </p:txBody>
      </p:sp>
      <p:sp>
        <p:nvSpPr>
          <p:cNvPr id="16" name="スライド番号プレースホルダ 5"/>
          <p:cNvSpPr>
            <a:spLocks noGrp="1"/>
          </p:cNvSpPr>
          <p:nvPr>
            <p:ph type="sldNum" sz="quarter" idx="12"/>
          </p:nvPr>
        </p:nvSpPr>
        <p:spPr/>
        <p:txBody>
          <a:bodyPr/>
          <a:lstStyle/>
          <a:p>
            <a:pPr>
              <a:defRPr/>
            </a:pPr>
            <a:fld id="{1CCC93C4-C27E-45EF-B874-336D4F5E8703}" type="slidenum">
              <a:rPr lang="en-US"/>
              <a:pPr>
                <a:defRPr/>
              </a:pPr>
              <a:t>13</a:t>
            </a:fld>
            <a:endParaRPr lang="en-US"/>
          </a:p>
        </p:txBody>
      </p:sp>
      <p:grpSp>
        <p:nvGrpSpPr>
          <p:cNvPr id="28677" name="Group 3"/>
          <p:cNvGrpSpPr>
            <a:grpSpLocks/>
          </p:cNvGrpSpPr>
          <p:nvPr/>
        </p:nvGrpSpPr>
        <p:grpSpPr bwMode="auto">
          <a:xfrm>
            <a:off x="2627313" y="2444750"/>
            <a:ext cx="4679950" cy="2913063"/>
            <a:chOff x="1292" y="1132"/>
            <a:chExt cx="2661" cy="1835"/>
          </a:xfrm>
        </p:grpSpPr>
        <p:sp>
          <p:nvSpPr>
            <p:cNvPr id="28678" name="Rectangle 4"/>
            <p:cNvSpPr>
              <a:spLocks noChangeArrowheads="1"/>
            </p:cNvSpPr>
            <p:nvPr/>
          </p:nvSpPr>
          <p:spPr bwMode="auto">
            <a:xfrm>
              <a:off x="1292" y="1132"/>
              <a:ext cx="908"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8679" name="Rectangle 5"/>
            <p:cNvSpPr>
              <a:spLocks noChangeArrowheads="1"/>
            </p:cNvSpPr>
            <p:nvPr/>
          </p:nvSpPr>
          <p:spPr bwMode="auto">
            <a:xfrm>
              <a:off x="1292" y="1452"/>
              <a:ext cx="908"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8680" name="Rectangle 6"/>
            <p:cNvSpPr>
              <a:spLocks noChangeArrowheads="1"/>
            </p:cNvSpPr>
            <p:nvPr/>
          </p:nvSpPr>
          <p:spPr bwMode="auto">
            <a:xfrm>
              <a:off x="1292" y="1769"/>
              <a:ext cx="908"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8681" name="Rectangle 7"/>
            <p:cNvSpPr>
              <a:spLocks noChangeArrowheads="1"/>
            </p:cNvSpPr>
            <p:nvPr/>
          </p:nvSpPr>
          <p:spPr bwMode="auto">
            <a:xfrm>
              <a:off x="1292" y="2096"/>
              <a:ext cx="908"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8682" name="Rectangle 8"/>
            <p:cNvSpPr>
              <a:spLocks noChangeArrowheads="1"/>
            </p:cNvSpPr>
            <p:nvPr/>
          </p:nvSpPr>
          <p:spPr bwMode="auto">
            <a:xfrm>
              <a:off x="1292" y="2403"/>
              <a:ext cx="908"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8685" name="Rectangle 11"/>
            <p:cNvSpPr>
              <a:spLocks noChangeArrowheads="1"/>
            </p:cNvSpPr>
            <p:nvPr/>
          </p:nvSpPr>
          <p:spPr bwMode="auto">
            <a:xfrm>
              <a:off x="1292" y="2704"/>
              <a:ext cx="2661" cy="263"/>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solidFill>
                  <a:schemeClr val="tx2">
                    <a:satMod val="130000"/>
                  </a:schemeClr>
                </a:solidFill>
              </a:rPr>
              <a:t>関数による計算</a:t>
            </a:r>
            <a:endParaRPr lang="en-US" dirty="0" smtClean="0">
              <a:solidFill>
                <a:schemeClr val="tx2">
                  <a:satMod val="130000"/>
                </a:schemeClr>
              </a:solidFill>
            </a:endParaRPr>
          </a:p>
        </p:txBody>
      </p:sp>
      <p:sp>
        <p:nvSpPr>
          <p:cNvPr id="29699" name="Rectangle 2"/>
          <p:cNvSpPr>
            <a:spLocks noGrp="1" noChangeArrowheads="1"/>
          </p:cNvSpPr>
          <p:nvPr>
            <p:ph idx="1"/>
          </p:nvPr>
        </p:nvSpPr>
        <p:spPr>
          <a:xfrm>
            <a:off x="2143109" y="1268413"/>
            <a:ext cx="6715172" cy="5589587"/>
          </a:xfrm>
        </p:spPr>
        <p:txBody>
          <a:bodyPr/>
          <a:lstStyle/>
          <a:p>
            <a:pPr marL="341313" indent="-341313">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D1</a:t>
            </a:r>
            <a:r>
              <a:rPr lang="ja-JP" altLang="en-US" dirty="0" smtClean="0"/>
              <a:t>～</a:t>
            </a:r>
            <a:r>
              <a:rPr lang="en-US" altLang="ja-JP" dirty="0" smtClean="0"/>
              <a:t>D6</a:t>
            </a:r>
            <a:r>
              <a:rPr lang="ja-JP" altLang="en-US" dirty="0" smtClean="0"/>
              <a:t>の</a:t>
            </a:r>
            <a:r>
              <a:rPr lang="en-US" dirty="0" err="1" smtClean="0"/>
              <a:t>合計</a:t>
            </a:r>
            <a:endParaRPr lang="en-US"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E1   =D1+D2+D3+D4+D5+D6</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E2   =sum(D1:D6)</a:t>
            </a:r>
          </a:p>
          <a:p>
            <a:pPr marL="341313" indent="-341313">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D1</a:t>
            </a:r>
            <a:r>
              <a:rPr lang="ja-JP" altLang="en-US" dirty="0" smtClean="0"/>
              <a:t>～</a:t>
            </a:r>
            <a:r>
              <a:rPr lang="en-US" altLang="ja-JP" dirty="0" smtClean="0"/>
              <a:t>D6</a:t>
            </a:r>
            <a:r>
              <a:rPr lang="en-US" dirty="0" smtClean="0"/>
              <a:t>平均</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E3   =(D1+D2+D3+D4+D5+D6)/6</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E4   =E1/6</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E5   =average(D1:D6)</a:t>
            </a:r>
          </a:p>
          <a:p>
            <a:pPr marL="341313" indent="-341313">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D1</a:t>
            </a:r>
            <a:r>
              <a:rPr lang="ja-JP" altLang="en-US" dirty="0" smtClean="0"/>
              <a:t>～</a:t>
            </a:r>
            <a:r>
              <a:rPr lang="en-US" altLang="ja-JP" dirty="0" smtClean="0"/>
              <a:t>D6</a:t>
            </a:r>
            <a:r>
              <a:rPr lang="ja-JP" altLang="en-US" dirty="0" smtClean="0"/>
              <a:t>の</a:t>
            </a:r>
            <a:r>
              <a:rPr lang="en-US" dirty="0" err="1" smtClean="0"/>
              <a:t>最大値</a:t>
            </a:r>
            <a:r>
              <a:rPr lang="en-US" altLang="ja-JP" dirty="0" err="1" smtClean="0"/>
              <a:t>,</a:t>
            </a:r>
            <a:r>
              <a:rPr lang="en-US" dirty="0" err="1" smtClean="0"/>
              <a:t>最小値</a:t>
            </a:r>
            <a:endParaRPr lang="en-US"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E6   =max(D1:D6)</a:t>
            </a:r>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E7   =min(D1:D6)</a:t>
            </a:r>
          </a:p>
        </p:txBody>
      </p:sp>
      <p:sp>
        <p:nvSpPr>
          <p:cNvPr id="14" name="スライド番号プレースホルダ 5"/>
          <p:cNvSpPr>
            <a:spLocks noGrp="1"/>
          </p:cNvSpPr>
          <p:nvPr>
            <p:ph type="sldNum" sz="quarter" idx="12"/>
          </p:nvPr>
        </p:nvSpPr>
        <p:spPr/>
        <p:txBody>
          <a:bodyPr/>
          <a:lstStyle/>
          <a:p>
            <a:pPr>
              <a:defRPr/>
            </a:pPr>
            <a:fld id="{57236AC7-5D29-4829-B286-9328F960DD51}" type="slidenum">
              <a:rPr lang="en-US"/>
              <a:pPr>
                <a:defRPr/>
              </a:pPr>
              <a:t>14</a:t>
            </a:fld>
            <a:endParaRPr lang="en-US"/>
          </a:p>
        </p:txBody>
      </p:sp>
      <p:grpSp>
        <p:nvGrpSpPr>
          <p:cNvPr id="29701" name="Group 3"/>
          <p:cNvGrpSpPr>
            <a:grpSpLocks/>
          </p:cNvGrpSpPr>
          <p:nvPr/>
        </p:nvGrpSpPr>
        <p:grpSpPr bwMode="auto">
          <a:xfrm>
            <a:off x="3505227" y="1892300"/>
            <a:ext cx="4995863" cy="4564063"/>
            <a:chOff x="1215" y="1145"/>
            <a:chExt cx="3147" cy="2875"/>
          </a:xfrm>
        </p:grpSpPr>
        <p:sp>
          <p:nvSpPr>
            <p:cNvPr id="29702" name="Rectangle 4"/>
            <p:cNvSpPr>
              <a:spLocks noChangeArrowheads="1"/>
            </p:cNvSpPr>
            <p:nvPr/>
          </p:nvSpPr>
          <p:spPr bwMode="auto">
            <a:xfrm>
              <a:off x="1215" y="1145"/>
              <a:ext cx="2652" cy="260"/>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3" name="Rectangle 5"/>
            <p:cNvSpPr>
              <a:spLocks noChangeArrowheads="1"/>
            </p:cNvSpPr>
            <p:nvPr/>
          </p:nvSpPr>
          <p:spPr bwMode="auto">
            <a:xfrm>
              <a:off x="1215" y="1474"/>
              <a:ext cx="1484" cy="259"/>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4" name="Rectangle 6"/>
            <p:cNvSpPr>
              <a:spLocks noChangeArrowheads="1"/>
            </p:cNvSpPr>
            <p:nvPr/>
          </p:nvSpPr>
          <p:spPr bwMode="auto">
            <a:xfrm>
              <a:off x="1215" y="2135"/>
              <a:ext cx="3147" cy="259"/>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5" name="Rectangle 7"/>
            <p:cNvSpPr>
              <a:spLocks noChangeArrowheads="1"/>
            </p:cNvSpPr>
            <p:nvPr/>
          </p:nvSpPr>
          <p:spPr bwMode="auto">
            <a:xfrm>
              <a:off x="1215" y="2455"/>
              <a:ext cx="908" cy="259"/>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6" name="Rectangle 8"/>
            <p:cNvSpPr>
              <a:spLocks noChangeArrowheads="1"/>
            </p:cNvSpPr>
            <p:nvPr/>
          </p:nvSpPr>
          <p:spPr bwMode="auto">
            <a:xfrm>
              <a:off x="1215" y="2778"/>
              <a:ext cx="1846" cy="259"/>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7" name="Rectangle 9"/>
            <p:cNvSpPr>
              <a:spLocks noChangeArrowheads="1"/>
            </p:cNvSpPr>
            <p:nvPr/>
          </p:nvSpPr>
          <p:spPr bwMode="auto">
            <a:xfrm>
              <a:off x="1215" y="3457"/>
              <a:ext cx="1484" cy="260"/>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9708" name="Rectangle 10"/>
            <p:cNvSpPr>
              <a:spLocks noChangeArrowheads="1"/>
            </p:cNvSpPr>
            <p:nvPr/>
          </p:nvSpPr>
          <p:spPr bwMode="auto">
            <a:xfrm>
              <a:off x="1215" y="3760"/>
              <a:ext cx="1484" cy="260"/>
            </a:xfrm>
            <a:prstGeom prst="rect">
              <a:avLst/>
            </a:prstGeom>
            <a:noFill/>
            <a:ln w="12600">
              <a:solidFill>
                <a:srgbClr val="0000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grpSp>
      <p:pic>
        <p:nvPicPr>
          <p:cNvPr id="29709" name="Picture 13"/>
          <p:cNvPicPr>
            <a:picLocks noChangeAspect="1" noChangeArrowheads="1"/>
          </p:cNvPicPr>
          <p:nvPr/>
        </p:nvPicPr>
        <p:blipFill>
          <a:blip r:embed="rId3" cstate="print"/>
          <a:srcRect/>
          <a:stretch>
            <a:fillRect/>
          </a:stretch>
        </p:blipFill>
        <p:spPr bwMode="auto">
          <a:xfrm>
            <a:off x="214282" y="1357298"/>
            <a:ext cx="1857388" cy="3002058"/>
          </a:xfrm>
          <a:prstGeom prst="rect">
            <a:avLst/>
          </a:prstGeom>
          <a:solidFill>
            <a:schemeClr val="bg1"/>
          </a:solidFill>
          <a:ln w="9525">
            <a:solidFill>
              <a:schemeClr val="tx1"/>
            </a:solidFill>
            <a:miter lim="800000"/>
            <a:headEnd/>
            <a:tailEnd/>
          </a:ln>
          <a:effectLst/>
        </p:spPr>
      </p:pic>
      <p:sp>
        <p:nvSpPr>
          <p:cNvPr id="15" name="角丸四角形吹き出し 14"/>
          <p:cNvSpPr/>
          <p:nvPr/>
        </p:nvSpPr>
        <p:spPr>
          <a:xfrm>
            <a:off x="142844" y="5143512"/>
            <a:ext cx="2000264" cy="1071570"/>
          </a:xfrm>
          <a:prstGeom prst="wedgeRoundRectCallout">
            <a:avLst>
              <a:gd name="adj1" fmla="val 6951"/>
              <a:gd name="adj2" fmla="val -10863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solidFill>
                  <a:schemeClr val="tx1"/>
                </a:solidFill>
              </a:rPr>
              <a:t>連続したセールに格納されている数値データ</a:t>
            </a:r>
            <a:endParaRPr kumimoji="1" lang="en-US" altLang="ja-JP" sz="1800" dirty="0" smtClean="0">
              <a:solidFill>
                <a:schemeClr val="tx1"/>
              </a:solidFill>
            </a:endParaRPr>
          </a:p>
          <a:p>
            <a:pPr algn="ctr"/>
            <a:r>
              <a:rPr lang="en-US" altLang="ja-JP" sz="1800" dirty="0" smtClean="0">
                <a:solidFill>
                  <a:schemeClr val="tx1"/>
                </a:solidFill>
              </a:rPr>
              <a:t>D1</a:t>
            </a:r>
            <a:r>
              <a:rPr lang="ja-JP" altLang="en-US" sz="1800" dirty="0" smtClean="0">
                <a:solidFill>
                  <a:schemeClr val="tx1"/>
                </a:solidFill>
              </a:rPr>
              <a:t>～</a:t>
            </a:r>
            <a:r>
              <a:rPr lang="en-US" altLang="ja-JP" sz="1800" dirty="0" smtClean="0">
                <a:solidFill>
                  <a:schemeClr val="tx1"/>
                </a:solidFill>
              </a:rPr>
              <a:t>D6</a:t>
            </a:r>
            <a:endParaRPr kumimoji="1" lang="ja-JP" alt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solidFill>
                  <a:schemeClr val="tx2">
                    <a:satMod val="130000"/>
                  </a:schemeClr>
                </a:solidFill>
              </a:rPr>
              <a:t>成績計算</a:t>
            </a:r>
            <a:endParaRPr lang="en-US" dirty="0" smtClean="0">
              <a:solidFill>
                <a:schemeClr val="tx2">
                  <a:satMod val="130000"/>
                </a:schemeClr>
              </a:solidFill>
            </a:endParaRPr>
          </a:p>
        </p:txBody>
      </p:sp>
      <p:sp>
        <p:nvSpPr>
          <p:cNvPr id="19458" name="Rectangle 2"/>
          <p:cNvSpPr>
            <a:spLocks noGrp="1" noChangeArrowheads="1"/>
          </p:cNvSpPr>
          <p:nvPr>
            <p:ph idx="1"/>
          </p:nvPr>
        </p:nvSpPr>
        <p:spPr>
          <a:xfrm>
            <a:off x="133350" y="1268413"/>
            <a:ext cx="9010650" cy="5589587"/>
          </a:xfrm>
        </p:spPr>
        <p:txBody>
          <a:bodyPr>
            <a:normAutofit fontScale="92500" lnSpcReduction="20000"/>
          </a:bodyPr>
          <a:lstStyle/>
          <a:p>
            <a:pPr marL="341313" indent="-341313" fontAlgn="auto">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dirty="0" smtClean="0"/>
              <a:t>作成したファイルを「演習」フォルダに保存してください。</a:t>
            </a:r>
            <a:endParaRPr lang="en-US" altLang="ja-JP" dirty="0" smtClean="0"/>
          </a:p>
          <a:p>
            <a:pPr marL="615633" lvl="1" indent="-341313" fontAlgn="auto">
              <a:spcAft>
                <a:spcPts val="0"/>
              </a:spcAft>
              <a:buClr>
                <a:srgbClr val="CCCCFF"/>
              </a:buClr>
              <a:buSzPct val="8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dirty="0" smtClean="0"/>
              <a:t>ファイル名は「</a:t>
            </a:r>
            <a:r>
              <a:rPr lang="en-US" altLang="ja-JP" dirty="0" smtClean="0"/>
              <a:t>enshu.xlsx</a:t>
            </a:r>
            <a:r>
              <a:rPr lang="ja-JP" altLang="en-US" dirty="0" smtClean="0"/>
              <a:t>」</a:t>
            </a:r>
            <a:endParaRPr lang="en-US" altLang="ja-JP" dirty="0"/>
          </a:p>
          <a:p>
            <a:pPr marL="274320" lvl="1" indent="0" fontAlgn="auto">
              <a:spcAft>
                <a:spcPts val="0"/>
              </a:spcAft>
              <a:buClr>
                <a:srgbClr val="CCCCFF"/>
              </a:buClr>
              <a:buSzPct val="8000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smtClean="0"/>
          </a:p>
          <a:p>
            <a:pPr marL="341313" indent="-341313" fontAlgn="auto">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成績データをダウンロードして下さい</a:t>
            </a:r>
            <a:r>
              <a:rPr lang="ja-JP" altLang="en-US" dirty="0" err="1" smtClean="0"/>
              <a:t>。</a:t>
            </a:r>
            <a:endParaRPr lang="en-US" altLang="ja-JP" dirty="0" smtClean="0"/>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dirty="0" smtClean="0"/>
              <a:t>ファイル名：</a:t>
            </a:r>
            <a:r>
              <a:rPr lang="en-US" altLang="ja-JP" dirty="0" smtClean="0"/>
              <a:t>data1.xlsx</a:t>
            </a:r>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ja-JP" dirty="0" smtClean="0"/>
          </a:p>
          <a:p>
            <a:pPr marL="341313" indent="-341313" fontAlgn="auto">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成績データ</a:t>
            </a:r>
            <a:endParaRPr lang="en-US" dirty="0" smtClean="0"/>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項目：番号、国語、英語、数学、合計、平均</a:t>
            </a:r>
            <a:endParaRPr lang="en-US" dirty="0" smtClean="0"/>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dirty="0" smtClean="0"/>
              <a:t>シート「四則演算」</a:t>
            </a:r>
            <a:endParaRPr lang="en-US" altLang="ja-JP" dirty="0" smtClean="0"/>
          </a:p>
          <a:p>
            <a:pPr marL="988251" lvl="2"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ja-JP" dirty="0" smtClean="0"/>
              <a:t>10</a:t>
            </a:r>
            <a:r>
              <a:rPr lang="ja-JP" altLang="en-US" dirty="0" smtClean="0"/>
              <a:t>人の成績データ</a:t>
            </a:r>
            <a:r>
              <a:rPr lang="en-US" dirty="0" smtClean="0"/>
              <a:t>（番号は1～</a:t>
            </a:r>
            <a:r>
              <a:rPr lang="en-US" altLang="ja-JP" dirty="0" smtClean="0"/>
              <a:t>1</a:t>
            </a:r>
            <a:r>
              <a:rPr lang="en-US" dirty="0" smtClean="0"/>
              <a:t>0）</a:t>
            </a:r>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dirty="0" smtClean="0"/>
              <a:t>シート「関数による計算」</a:t>
            </a:r>
            <a:endParaRPr lang="en-US" altLang="ja-JP" dirty="0" smtClean="0"/>
          </a:p>
          <a:p>
            <a:pPr marL="988251" lvl="2"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ja-JP" dirty="0" smtClean="0"/>
              <a:t>100</a:t>
            </a:r>
            <a:r>
              <a:rPr lang="ja-JP" altLang="en-US" dirty="0" smtClean="0"/>
              <a:t>人の成績データ（番号は</a:t>
            </a:r>
            <a:r>
              <a:rPr lang="en-US" altLang="ja-JP" dirty="0" smtClean="0"/>
              <a:t>1</a:t>
            </a:r>
            <a:r>
              <a:rPr lang="ja-JP" altLang="en-US" dirty="0" smtClean="0"/>
              <a:t>～</a:t>
            </a:r>
            <a:r>
              <a:rPr lang="en-US" altLang="ja-JP" dirty="0" smtClean="0"/>
              <a:t>100</a:t>
            </a:r>
            <a:r>
              <a:rPr lang="ja-JP" altLang="en-US" dirty="0" smtClean="0"/>
              <a:t>）</a:t>
            </a:r>
            <a:endParaRPr lang="en-US" dirty="0" smtClean="0"/>
          </a:p>
        </p:txBody>
      </p:sp>
      <p:sp>
        <p:nvSpPr>
          <p:cNvPr id="6" name="スライド番号プレースホルダ 5"/>
          <p:cNvSpPr>
            <a:spLocks noGrp="1"/>
          </p:cNvSpPr>
          <p:nvPr>
            <p:ph type="sldNum" sz="quarter" idx="12"/>
          </p:nvPr>
        </p:nvSpPr>
        <p:spPr/>
        <p:txBody>
          <a:bodyPr/>
          <a:lstStyle/>
          <a:p>
            <a:pPr>
              <a:defRPr/>
            </a:pPr>
            <a:fld id="{50B33DED-85D7-4C15-A2E0-7A076213DCEF}" type="slidenum">
              <a:rPr lang="en-US"/>
              <a:pPr>
                <a:defRPr/>
              </a:pPr>
              <a:t>15</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1"/>
          <p:cNvSpPr>
            <a:spLocks noGrp="1" noChangeArrowheads="1"/>
          </p:cNvSpPr>
          <p:nvPr>
            <p:ph type="title"/>
          </p:nvPr>
        </p:nvSpPr>
        <p:spPr>
          <a:xfrm>
            <a:off x="611188" y="1266825"/>
            <a:ext cx="8029575" cy="1933575"/>
          </a:xfrm>
        </p:spPr>
        <p:txBody>
          <a:bodyPr/>
          <a:lstStyle/>
          <a:p>
            <a:pPr algn="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err="1" smtClean="0">
                <a:solidFill>
                  <a:schemeClr val="tx2">
                    <a:satMod val="130000"/>
                  </a:schemeClr>
                </a:solidFill>
              </a:rPr>
              <a:t>数式を入力して計算して</a:t>
            </a:r>
            <a:r>
              <a:rPr lang="en-US" sz="4400" dirty="0" smtClean="0">
                <a:solidFill>
                  <a:schemeClr val="tx2">
                    <a:satMod val="130000"/>
                  </a:schemeClr>
                </a:solidFill>
              </a:rPr>
              <a:t/>
            </a:r>
            <a:br>
              <a:rPr lang="en-US" sz="4400" dirty="0" smtClean="0">
                <a:solidFill>
                  <a:schemeClr val="tx2">
                    <a:satMod val="130000"/>
                  </a:schemeClr>
                </a:solidFill>
              </a:rPr>
            </a:br>
            <a:r>
              <a:rPr lang="en-US" sz="4400" dirty="0" err="1" smtClean="0">
                <a:solidFill>
                  <a:schemeClr val="tx2">
                    <a:satMod val="130000"/>
                  </a:schemeClr>
                </a:solidFill>
              </a:rPr>
              <a:t>みましょう</a:t>
            </a:r>
            <a:r>
              <a:rPr lang="en-US" sz="4400" dirty="0" smtClean="0">
                <a:solidFill>
                  <a:schemeClr val="tx2">
                    <a:satMod val="130000"/>
                  </a:schemeClr>
                </a:solidFill>
              </a:rPr>
              <a:t>！</a:t>
            </a:r>
          </a:p>
        </p:txBody>
      </p:sp>
      <p:sp>
        <p:nvSpPr>
          <p:cNvPr id="6" name="スライド番号プレースホルダ 4"/>
          <p:cNvSpPr>
            <a:spLocks noGrp="1"/>
          </p:cNvSpPr>
          <p:nvPr>
            <p:ph type="sldNum" sz="quarter" idx="12"/>
          </p:nvPr>
        </p:nvSpPr>
        <p:spPr/>
        <p:txBody>
          <a:bodyPr/>
          <a:lstStyle/>
          <a:p>
            <a:pPr>
              <a:defRPr/>
            </a:pPr>
            <a:fld id="{E88AAE81-D2CC-4CA6-A98C-43BB8742ABC8}" type="slidenum">
              <a:rPr lang="en-US"/>
              <a:pPr>
                <a:defRPr/>
              </a:pPr>
              <a:t>16</a:t>
            </a:fld>
            <a:endParaRPr lang="en-US"/>
          </a:p>
        </p:txBody>
      </p:sp>
      <p:sp>
        <p:nvSpPr>
          <p:cNvPr id="31748" name="Rectangle 2"/>
          <p:cNvSpPr>
            <a:spLocks noGrp="1" noChangeArrowheads="1"/>
          </p:cNvSpPr>
          <p:nvPr>
            <p:ph type="subTitle" idx="4294967295"/>
          </p:nvPr>
        </p:nvSpPr>
        <p:spPr>
          <a:xfrm>
            <a:off x="2743200" y="4076700"/>
            <a:ext cx="6400800" cy="1758950"/>
          </a:xfrm>
        </p:spPr>
        <p:txBody>
          <a:bodyPr lIns="90000" tIns="46800" rIns="90000" bIns="46800"/>
          <a:lstStyle/>
          <a:p>
            <a:pPr marL="0" inden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合計・平均を求める</a:t>
            </a:r>
          </a:p>
          <a:p>
            <a:pPr marL="0" inden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mtClean="0"/>
          </a:p>
          <a:p>
            <a:pPr marL="0" inden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solidFill>
                  <a:srgbClr val="FF6600"/>
                </a:solidFill>
              </a:rPr>
              <a:t>シート「四則演算」</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合計を求める</a:t>
            </a:r>
          </a:p>
        </p:txBody>
      </p:sp>
      <p:sp>
        <p:nvSpPr>
          <p:cNvPr id="31749" name="Rectangle 6"/>
          <p:cNvSpPr>
            <a:spLocks noGrp="1" noChangeArrowheads="1"/>
          </p:cNvSpPr>
          <p:nvPr>
            <p:ph idx="1"/>
          </p:nvPr>
        </p:nvSpPr>
        <p:spPr>
          <a:xfrm>
            <a:off x="1186409" y="5733256"/>
            <a:ext cx="6373266" cy="909637"/>
          </a:xfrm>
        </p:spPr>
        <p:txBody>
          <a:bodyPr>
            <a:normAutofit fontScale="92500" lnSpcReduction="10000"/>
          </a:bodyPr>
          <a:lstStyle/>
          <a:p>
            <a:pPr marL="341313" indent="-341313" fontAlgn="auto">
              <a:lnSpc>
                <a:spcPct val="80000"/>
              </a:lnSpc>
              <a:spcBef>
                <a:spcPts val="9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600" dirty="0" err="1" smtClean="0"/>
              <a:t>数式を書いて合計を計算</a:t>
            </a:r>
            <a:endParaRPr lang="en-US" sz="3600" dirty="0" smtClean="0"/>
          </a:p>
          <a:p>
            <a:pPr marL="615951" lvl="1" indent="-341313" fontAlgn="auto">
              <a:lnSpc>
                <a:spcPct val="80000"/>
              </a:lnSpc>
              <a:spcBef>
                <a:spcPts val="9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セル番号入力もしくはクリック</a:t>
            </a:r>
            <a:endParaRPr lang="en-US" dirty="0" smtClean="0"/>
          </a:p>
          <a:p>
            <a:pPr marL="341313" indent="-341313" fontAlgn="auto">
              <a:lnSpc>
                <a:spcPct val="80000"/>
              </a:lnSpc>
              <a:spcBef>
                <a:spcPts val="900"/>
              </a:spcBef>
              <a:spcAft>
                <a:spcPts val="0"/>
              </a:spcAft>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600" dirty="0" smtClean="0"/>
          </a:p>
        </p:txBody>
      </p:sp>
      <p:sp>
        <p:nvSpPr>
          <p:cNvPr id="11" name="スライド番号プレースホルダ 5"/>
          <p:cNvSpPr>
            <a:spLocks noGrp="1"/>
          </p:cNvSpPr>
          <p:nvPr>
            <p:ph type="sldNum" sz="quarter" idx="12"/>
          </p:nvPr>
        </p:nvSpPr>
        <p:spPr/>
        <p:txBody>
          <a:bodyPr/>
          <a:lstStyle/>
          <a:p>
            <a:pPr>
              <a:defRPr/>
            </a:pPr>
            <a:fld id="{3C2D1600-80C1-4CF6-AC6A-6F83A927861A}" type="slidenum">
              <a:rPr lang="en-US"/>
              <a:pPr>
                <a:defRPr/>
              </a:pPr>
              <a:t>17</a:t>
            </a:fld>
            <a:endParaRPr lang="en-US"/>
          </a:p>
        </p:txBody>
      </p:sp>
      <p:sp>
        <p:nvSpPr>
          <p:cNvPr id="32773" name="Rectangle 7"/>
          <p:cNvSpPr>
            <a:spLocks noChangeArrowheads="1"/>
          </p:cNvSpPr>
          <p:nvPr/>
        </p:nvSpPr>
        <p:spPr bwMode="auto">
          <a:xfrm>
            <a:off x="6227763" y="188913"/>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sp>
        <p:nvSpPr>
          <p:cNvPr id="32775" name="Rectangle 2"/>
          <p:cNvSpPr>
            <a:spLocks noChangeArrowheads="1"/>
          </p:cNvSpPr>
          <p:nvPr/>
        </p:nvSpPr>
        <p:spPr bwMode="auto">
          <a:xfrm>
            <a:off x="2195736" y="4941887"/>
            <a:ext cx="2952750" cy="574675"/>
          </a:xfrm>
          <a:prstGeom prst="rect">
            <a:avLst/>
          </a:prstGeom>
          <a:solidFill>
            <a:srgbClr val="CCCCFF"/>
          </a:solidFill>
          <a:ln w="12600">
            <a:solidFill>
              <a:srgbClr val="000000"/>
            </a:solidFill>
            <a:miter lim="800000"/>
            <a:headEnd/>
            <a:tailEnd/>
          </a:ln>
        </p:spPr>
        <p:txBody>
          <a:bodyPr wrap="none" lIns="90000" tIns="46800" rIns="90000" bIns="46800" anchor="ctr"/>
          <a:lstStyle/>
          <a:p>
            <a:pP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3600" dirty="0">
                <a:solidFill>
                  <a:srgbClr val="000000"/>
                </a:solidFill>
                <a:latin typeface="Arial" charset="0"/>
              </a:rPr>
              <a:t>=B2+C2+D2 </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268760"/>
            <a:ext cx="5715122" cy="3528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平均を求める</a:t>
            </a:r>
          </a:p>
        </p:txBody>
      </p:sp>
      <p:sp>
        <p:nvSpPr>
          <p:cNvPr id="12" name="スライド番号プレースホルダ 5"/>
          <p:cNvSpPr>
            <a:spLocks noGrp="1"/>
          </p:cNvSpPr>
          <p:nvPr>
            <p:ph type="sldNum" sz="quarter" idx="12"/>
          </p:nvPr>
        </p:nvSpPr>
        <p:spPr/>
        <p:txBody>
          <a:bodyPr/>
          <a:lstStyle/>
          <a:p>
            <a:pPr>
              <a:defRPr/>
            </a:pPr>
            <a:fld id="{71CD3752-9D1F-421A-B6F7-D0B085519077}" type="slidenum">
              <a:rPr lang="en-US"/>
              <a:pPr>
                <a:defRPr/>
              </a:pPr>
              <a:t>18</a:t>
            </a:fld>
            <a:endParaRPr lang="en-US"/>
          </a:p>
        </p:txBody>
      </p:sp>
      <p:sp>
        <p:nvSpPr>
          <p:cNvPr id="33797" name="Rectangle 5"/>
          <p:cNvSpPr>
            <a:spLocks noChangeArrowheads="1"/>
          </p:cNvSpPr>
          <p:nvPr/>
        </p:nvSpPr>
        <p:spPr bwMode="auto">
          <a:xfrm>
            <a:off x="1258888" y="5516563"/>
            <a:ext cx="1873250" cy="574675"/>
          </a:xfrm>
          <a:prstGeom prst="rect">
            <a:avLst/>
          </a:prstGeom>
          <a:solidFill>
            <a:srgbClr val="CCCCFF"/>
          </a:solidFill>
          <a:ln w="12600">
            <a:solidFill>
              <a:srgbClr val="000000"/>
            </a:solidFill>
            <a:miter lim="800000"/>
            <a:headEnd/>
            <a:tailEnd/>
          </a:ln>
        </p:spPr>
        <p:txBody>
          <a:bodyPr wrap="none" lIns="90000" tIns="46800" rIns="90000" bIns="46800" anchor="ctr"/>
          <a:lstStyle/>
          <a:p>
            <a:pP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3600">
                <a:solidFill>
                  <a:srgbClr val="000000"/>
                </a:solidFill>
                <a:latin typeface="Arial" charset="0"/>
              </a:rPr>
              <a:t>=E2/3 </a:t>
            </a:r>
          </a:p>
        </p:txBody>
      </p:sp>
      <p:sp>
        <p:nvSpPr>
          <p:cNvPr id="33798" name="Rectangle 6"/>
          <p:cNvSpPr>
            <a:spLocks noChangeArrowheads="1"/>
          </p:cNvSpPr>
          <p:nvPr/>
        </p:nvSpPr>
        <p:spPr bwMode="auto">
          <a:xfrm>
            <a:off x="4500563" y="5516563"/>
            <a:ext cx="3889375" cy="576262"/>
          </a:xfrm>
          <a:prstGeom prst="rect">
            <a:avLst/>
          </a:prstGeom>
          <a:solidFill>
            <a:srgbClr val="FFFF99"/>
          </a:solidFill>
          <a:ln w="12600">
            <a:solidFill>
              <a:srgbClr val="000000"/>
            </a:solidFill>
            <a:miter lim="800000"/>
            <a:headEnd/>
            <a:tailEnd/>
          </a:ln>
        </p:spPr>
        <p:txBody>
          <a:bodyPr wrap="none" lIns="90000" tIns="46800" rIns="90000" bIns="46800" anchor="ctr"/>
          <a:lstStyle/>
          <a:p>
            <a:pP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3600">
                <a:solidFill>
                  <a:srgbClr val="000000"/>
                </a:solidFill>
                <a:latin typeface="Arial" charset="0"/>
              </a:rPr>
              <a:t>=(B2+C2+D2)/3 </a:t>
            </a:r>
          </a:p>
        </p:txBody>
      </p:sp>
      <p:sp>
        <p:nvSpPr>
          <p:cNvPr id="33799" name="Text Box 7"/>
          <p:cNvSpPr txBox="1">
            <a:spLocks noChangeArrowheads="1"/>
          </p:cNvSpPr>
          <p:nvPr/>
        </p:nvSpPr>
        <p:spPr bwMode="auto">
          <a:xfrm>
            <a:off x="3422650" y="5583238"/>
            <a:ext cx="790575" cy="460375"/>
          </a:xfrm>
          <a:prstGeom prst="rect">
            <a:avLst/>
          </a:prstGeom>
          <a:noFill/>
          <a:ln w="9525">
            <a:noFill/>
            <a:round/>
            <a:headEnd/>
            <a:tailEnd/>
          </a:ln>
        </p:spPr>
        <p:txBody>
          <a:bodyPr wrap="none" lIns="90000" tIns="46800" rIns="90000" bIns="46800">
            <a:spAutoFit/>
          </a:bodyPr>
          <a:lstStyle/>
          <a:p>
            <a:pP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solidFill>
                  <a:srgbClr val="000000"/>
                </a:solidFill>
                <a:latin typeface="Arial" charset="0"/>
              </a:rPr>
              <a:t>又は</a:t>
            </a:r>
          </a:p>
        </p:txBody>
      </p:sp>
      <p:sp>
        <p:nvSpPr>
          <p:cNvPr id="33800" name="Rectangle 8"/>
          <p:cNvSpPr>
            <a:spLocks noChangeArrowheads="1"/>
          </p:cNvSpPr>
          <p:nvPr/>
        </p:nvSpPr>
        <p:spPr bwMode="auto">
          <a:xfrm>
            <a:off x="6227763" y="188913"/>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2563" y="1495425"/>
            <a:ext cx="6238875" cy="3867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3568" y="1637603"/>
            <a:ext cx="7469907" cy="4008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6" name="Rectangle 2"/>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セルの書式設定</a:t>
            </a:r>
          </a:p>
        </p:txBody>
      </p:sp>
      <p:sp>
        <p:nvSpPr>
          <p:cNvPr id="33797" name="Rectangle 3"/>
          <p:cNvSpPr>
            <a:spLocks noGrp="1" noChangeArrowheads="1"/>
          </p:cNvSpPr>
          <p:nvPr>
            <p:ph idx="1"/>
          </p:nvPr>
        </p:nvSpPr>
        <p:spPr>
          <a:xfrm>
            <a:off x="1283568" y="5645846"/>
            <a:ext cx="6985000" cy="1095522"/>
          </a:xfrm>
          <a:solidFill>
            <a:srgbClr val="FFFFFF"/>
          </a:solidFill>
        </p:spPr>
        <p:txBody>
          <a:bodyPr>
            <a:normAutofit lnSpcReduction="10000"/>
          </a:bodyPr>
          <a:lstStyle/>
          <a:p>
            <a:pPr marL="341313" indent="-341313" fontAlgn="auto">
              <a:lnSpc>
                <a:spcPct val="90000"/>
              </a:lnSpc>
              <a:spcBef>
                <a:spcPts val="5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t>書式設定を行うセル（範囲）をアクティブ（選択）にしたままマウスの右ボタンをクリック</a:t>
            </a:r>
            <a:endParaRPr lang="en-US" sz="2400" dirty="0" smtClean="0"/>
          </a:p>
          <a:p>
            <a:pPr marL="341313" indent="-341313" fontAlgn="auto">
              <a:lnSpc>
                <a:spcPct val="90000"/>
              </a:lnSpc>
              <a:spcBef>
                <a:spcPts val="5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ja-JP" altLang="en-US" sz="2400" dirty="0" smtClean="0"/>
              <a:t>「セルの書式設定」をクリック</a:t>
            </a:r>
            <a:endParaRPr lang="en-US" altLang="ja-JP" sz="2400" dirty="0" smtClean="0"/>
          </a:p>
          <a:p>
            <a:pPr marL="341313" indent="-341313" fontAlgn="auto">
              <a:lnSpc>
                <a:spcPct val="90000"/>
              </a:lnSpc>
              <a:spcBef>
                <a:spcPts val="5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a:p>
          <a:p>
            <a:pPr marL="341313" indent="-341313" fontAlgn="auto">
              <a:lnSpc>
                <a:spcPct val="90000"/>
              </a:lnSpc>
              <a:spcBef>
                <a:spcPts val="500"/>
              </a:spcBef>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p>
        </p:txBody>
      </p:sp>
      <p:sp>
        <p:nvSpPr>
          <p:cNvPr id="16" name="スライド番号プレースホルダ 5"/>
          <p:cNvSpPr>
            <a:spLocks noGrp="1"/>
          </p:cNvSpPr>
          <p:nvPr>
            <p:ph type="sldNum" sz="quarter" idx="12"/>
          </p:nvPr>
        </p:nvSpPr>
        <p:spPr>
          <a:xfrm>
            <a:off x="8613775" y="6308725"/>
            <a:ext cx="457200" cy="476250"/>
          </a:xfrm>
        </p:spPr>
        <p:txBody>
          <a:bodyPr/>
          <a:lstStyle/>
          <a:p>
            <a:pPr>
              <a:defRPr/>
            </a:pPr>
            <a:fld id="{BF9F7E90-4F97-4C4A-82B2-4E9ED63BF4B5}" type="slidenum">
              <a:rPr lang="en-US"/>
              <a:pPr>
                <a:defRPr/>
              </a:pPr>
              <a:t>19</a:t>
            </a:fld>
            <a:endParaRPr lang="en-US"/>
          </a:p>
        </p:txBody>
      </p:sp>
      <p:sp>
        <p:nvSpPr>
          <p:cNvPr id="34822" name="Oval 5"/>
          <p:cNvSpPr>
            <a:spLocks noChangeArrowheads="1"/>
          </p:cNvSpPr>
          <p:nvPr/>
        </p:nvSpPr>
        <p:spPr bwMode="auto">
          <a:xfrm>
            <a:off x="3849379" y="2565400"/>
            <a:ext cx="722621" cy="375856"/>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4823" name="AutoShape 6"/>
          <p:cNvSpPr>
            <a:spLocks noChangeArrowheads="1"/>
          </p:cNvSpPr>
          <p:nvPr/>
        </p:nvSpPr>
        <p:spPr bwMode="auto">
          <a:xfrm>
            <a:off x="6496050" y="838200"/>
            <a:ext cx="2016125" cy="1512887"/>
          </a:xfrm>
          <a:prstGeom prst="wedgeRoundRectCallout">
            <a:avLst>
              <a:gd name="adj1" fmla="val -153610"/>
              <a:gd name="adj2" fmla="val 66721"/>
              <a:gd name="adj3" fmla="val 16667"/>
            </a:avLst>
          </a:prstGeom>
          <a:solidFill>
            <a:srgbClr val="FFFFFF"/>
          </a:solidFill>
          <a:ln w="12600">
            <a:solidFill>
              <a:srgbClr val="000000"/>
            </a:solidFill>
            <a:miter lim="800000"/>
            <a:headEnd/>
            <a:tailEnd/>
          </a:ln>
        </p:spPr>
        <p:txBody>
          <a:bodyPr lIns="90000" tIns="46800" rIns="90000" bIns="46800"/>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800" dirty="0" err="1">
                <a:solidFill>
                  <a:srgbClr val="000000"/>
                </a:solidFill>
                <a:latin typeface="Arial" charset="0"/>
              </a:rPr>
              <a:t>小数点以下の桁数を設定する</a:t>
            </a:r>
            <a:endParaRPr kumimoji="0" lang="en-US" sz="2800" dirty="0">
              <a:solidFill>
                <a:srgbClr val="000000"/>
              </a:solidFill>
              <a:latin typeface="Arial" charset="0"/>
            </a:endParaRPr>
          </a:p>
        </p:txBody>
      </p:sp>
      <p:sp>
        <p:nvSpPr>
          <p:cNvPr id="34825" name="Rectangle 12"/>
          <p:cNvSpPr>
            <a:spLocks noChangeArrowheads="1"/>
          </p:cNvSpPr>
          <p:nvPr/>
        </p:nvSpPr>
        <p:spPr bwMode="auto">
          <a:xfrm>
            <a:off x="6227763" y="188913"/>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
          <p:cNvSpPr>
            <a:spLocks noGrp="1" noChangeArrowheads="1"/>
          </p:cNvSpPr>
          <p:nvPr>
            <p:ph type="title"/>
          </p:nvPr>
        </p:nvSpPr>
        <p:spPr>
          <a:xfrm>
            <a:off x="1116013" y="188913"/>
            <a:ext cx="8027987" cy="1527175"/>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400" dirty="0" err="1" smtClean="0">
                <a:solidFill>
                  <a:schemeClr val="tx2">
                    <a:satMod val="130000"/>
                  </a:schemeClr>
                </a:solidFill>
                <a:latin typeface="Comic Sans MS" pitchFamily="64" charset="0"/>
              </a:rPr>
              <a:t>データベース</a:t>
            </a:r>
            <a:r>
              <a:rPr lang="ja-JP" altLang="en-US" sz="3400" dirty="0" smtClean="0">
                <a:solidFill>
                  <a:schemeClr val="tx2">
                    <a:satMod val="130000"/>
                  </a:schemeClr>
                </a:solidFill>
                <a:latin typeface="Comic Sans MS" pitchFamily="64" charset="0"/>
              </a:rPr>
              <a:t>（</a:t>
            </a:r>
            <a:r>
              <a:rPr lang="en-US" altLang="ja-JP" sz="3400" dirty="0" smtClean="0">
                <a:solidFill>
                  <a:schemeClr val="tx2">
                    <a:satMod val="130000"/>
                  </a:schemeClr>
                </a:solidFill>
                <a:latin typeface="Comic Sans MS" pitchFamily="64" charset="0"/>
              </a:rPr>
              <a:t>Database</a:t>
            </a:r>
            <a:r>
              <a:rPr lang="ja-JP" altLang="en-US" sz="3400" dirty="0" smtClean="0">
                <a:solidFill>
                  <a:schemeClr val="tx2">
                    <a:satMod val="130000"/>
                  </a:schemeClr>
                </a:solidFill>
                <a:latin typeface="Comic Sans MS" pitchFamily="64" charset="0"/>
              </a:rPr>
              <a:t>）</a:t>
            </a:r>
            <a:endParaRPr lang="en-US" sz="3400" dirty="0" smtClean="0">
              <a:solidFill>
                <a:schemeClr val="tx2">
                  <a:satMod val="130000"/>
                </a:schemeClr>
              </a:solidFill>
              <a:latin typeface="Comic Sans MS" pitchFamily="64" charset="0"/>
            </a:endParaRPr>
          </a:p>
        </p:txBody>
      </p:sp>
      <p:sp>
        <p:nvSpPr>
          <p:cNvPr id="15363" name="Rectangle 2"/>
          <p:cNvSpPr>
            <a:spLocks noGrp="1" noChangeArrowheads="1"/>
          </p:cNvSpPr>
          <p:nvPr>
            <p:ph idx="1"/>
          </p:nvPr>
        </p:nvSpPr>
        <p:spPr>
          <a:xfrm>
            <a:off x="971550" y="1773238"/>
            <a:ext cx="7272338" cy="5084762"/>
          </a:xfrm>
        </p:spPr>
        <p:txBody>
          <a:bodyPr/>
          <a:lstStyle/>
          <a:p>
            <a:pPr marL="341313" indent="-341313">
              <a:lnSpc>
                <a:spcPct val="8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err="1" smtClean="0">
                <a:latin typeface="Comic Sans MS" pitchFamily="66" charset="0"/>
              </a:rPr>
              <a:t>データベースとは</a:t>
            </a:r>
            <a:endParaRPr lang="en-US" sz="28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複数の応用目的で共有を意図して組織的かつ永続的に格納されたデータの群</a:t>
            </a:r>
            <a:endParaRPr lang="en-US" sz="24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たくさんのデータを蓄積して容易に利用（検索・抽出）するための仕組み</a:t>
            </a:r>
            <a:endParaRPr lang="en-US" sz="24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latin typeface="Comic Sans MS" pitchFamily="66" charset="0"/>
              </a:rPr>
              <a:t>例：</a:t>
            </a:r>
          </a:p>
          <a:p>
            <a:pPr lvl="2">
              <a:lnSpc>
                <a:spcPct val="80000"/>
              </a:lnSpc>
              <a:spcBef>
                <a:spcPts val="45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err="1" smtClean="0">
                <a:latin typeface="Comic Sans MS" pitchFamily="66" charset="0"/>
              </a:rPr>
              <a:t>企業データベース，電子カルテ，音楽データベース，</a:t>
            </a:r>
            <a:r>
              <a:rPr lang="en-US" altLang="ja-JP" sz="2000" dirty="0" err="1" smtClean="0">
                <a:latin typeface="Comic Sans MS" pitchFamily="66" charset="0"/>
              </a:rPr>
              <a:t>OPAC,</a:t>
            </a:r>
            <a:r>
              <a:rPr lang="en-US" sz="2000" dirty="0" err="1" smtClean="0">
                <a:latin typeface="Comic Sans MS" pitchFamily="66" charset="0"/>
              </a:rPr>
              <a:t>住所録等</a:t>
            </a:r>
            <a:endParaRPr lang="en-US" sz="2000" dirty="0" smtClean="0">
              <a:latin typeface="Comic Sans MS" pitchFamily="66" charset="0"/>
            </a:endParaRPr>
          </a:p>
          <a:p>
            <a:pPr marL="341313" indent="-341313">
              <a:lnSpc>
                <a:spcPct val="8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err="1" smtClean="0">
                <a:latin typeface="Comic Sans MS" pitchFamily="66" charset="0"/>
              </a:rPr>
              <a:t>データベース</a:t>
            </a:r>
            <a:endParaRPr lang="en-US" sz="28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データの収集</a:t>
            </a:r>
            <a:endParaRPr lang="en-US" sz="24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データベース構築</a:t>
            </a:r>
            <a:endParaRPr lang="en-US" sz="24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データ管理</a:t>
            </a:r>
            <a:endParaRPr lang="en-US" sz="2400" dirty="0" smtClean="0">
              <a:latin typeface="Comic Sans MS" pitchFamily="66" charset="0"/>
            </a:endParaRPr>
          </a:p>
          <a:p>
            <a:pPr lvl="2">
              <a:lnSpc>
                <a:spcPct val="80000"/>
              </a:lnSpc>
              <a:spcBef>
                <a:spcPts val="45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err="1" smtClean="0">
                <a:latin typeface="Comic Sans MS" pitchFamily="66" charset="0"/>
              </a:rPr>
              <a:t>データの保存，検索，</a:t>
            </a:r>
            <a:r>
              <a:rPr lang="en-US" altLang="ja-JP" sz="2000" dirty="0" err="1" smtClean="0">
                <a:latin typeface="Comic Sans MS" pitchFamily="66" charset="0"/>
              </a:rPr>
              <a:t>DB</a:t>
            </a:r>
            <a:r>
              <a:rPr lang="en-US" sz="2000" dirty="0" err="1" smtClean="0">
                <a:latin typeface="Comic Sans MS" pitchFamily="66" charset="0"/>
              </a:rPr>
              <a:t>のトランザクション処理</a:t>
            </a:r>
            <a:endParaRPr lang="en-US" sz="2000" dirty="0" smtClean="0">
              <a:latin typeface="Comic Sans MS" pitchFamily="66" charset="0"/>
            </a:endParaRPr>
          </a:p>
          <a:p>
            <a:pPr marL="741363" lvl="1" indent="-284163">
              <a:lnSpc>
                <a:spcPct val="80000"/>
              </a:lnSpc>
              <a:spcBef>
                <a:spcPts val="500"/>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latin typeface="Comic Sans MS" pitchFamily="66" charset="0"/>
              </a:rPr>
              <a:t>データの分析と理解</a:t>
            </a:r>
            <a:endParaRPr lang="en-US" sz="2400" dirty="0" smtClean="0">
              <a:latin typeface="Comic Sans MS" pitchFamily="66" charset="0"/>
            </a:endParaRPr>
          </a:p>
        </p:txBody>
      </p:sp>
      <p:sp>
        <p:nvSpPr>
          <p:cNvPr id="6" name="スライド番号プレースホルダ 5"/>
          <p:cNvSpPr>
            <a:spLocks noGrp="1"/>
          </p:cNvSpPr>
          <p:nvPr>
            <p:ph type="sldNum" sz="quarter" idx="12"/>
          </p:nvPr>
        </p:nvSpPr>
        <p:spPr/>
        <p:txBody>
          <a:bodyPr>
            <a:normAutofit/>
          </a:bodyPr>
          <a:lstStyle/>
          <a:p>
            <a:pPr>
              <a:defRPr/>
            </a:pPr>
            <a:fld id="{FFA73599-5E02-4CA4-B4C4-68D5A9F243B2}" type="slidenum">
              <a:rPr lang="en-US"/>
              <a:pPr>
                <a:defRPr/>
              </a:pPr>
              <a:t>2</a:t>
            </a:fld>
            <a:endParaRPr lang="en-US"/>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6831" y="1891118"/>
            <a:ext cx="6078537" cy="4904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843" name="Oval 10"/>
          <p:cNvSpPr>
            <a:spLocks noChangeArrowheads="1"/>
          </p:cNvSpPr>
          <p:nvPr/>
        </p:nvSpPr>
        <p:spPr bwMode="auto">
          <a:xfrm>
            <a:off x="2843808" y="3123538"/>
            <a:ext cx="2520280" cy="357187"/>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5844" name="Oval 11"/>
          <p:cNvSpPr>
            <a:spLocks noChangeArrowheads="1"/>
          </p:cNvSpPr>
          <p:nvPr/>
        </p:nvSpPr>
        <p:spPr bwMode="auto">
          <a:xfrm>
            <a:off x="1264740" y="2828933"/>
            <a:ext cx="1325463" cy="28336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5845" name="Oval 11"/>
          <p:cNvSpPr>
            <a:spLocks noChangeArrowheads="1"/>
          </p:cNvSpPr>
          <p:nvPr/>
        </p:nvSpPr>
        <p:spPr bwMode="auto">
          <a:xfrm>
            <a:off x="5220072" y="6453018"/>
            <a:ext cx="1295996" cy="36035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5847" name="正方形/長方形 9"/>
          <p:cNvSpPr>
            <a:spLocks noChangeArrowheads="1"/>
          </p:cNvSpPr>
          <p:nvPr/>
        </p:nvSpPr>
        <p:spPr bwMode="auto">
          <a:xfrm>
            <a:off x="323528" y="318753"/>
            <a:ext cx="9144000" cy="1302921"/>
          </a:xfrm>
          <a:prstGeom prst="rect">
            <a:avLst/>
          </a:prstGeom>
          <a:noFill/>
          <a:ln w="9525">
            <a:noFill/>
            <a:miter lim="800000"/>
            <a:headEnd/>
            <a:tailEnd/>
          </a:ln>
        </p:spPr>
        <p:txBody>
          <a:bodyPr>
            <a:spAutoFit/>
          </a:bodyPr>
          <a:lstStyle/>
          <a:p>
            <a:pPr marL="341313" indent="-341313">
              <a:lnSpc>
                <a:spcPct val="90000"/>
              </a:lnSpc>
              <a:spcBef>
                <a:spcPts val="500"/>
              </a:spcBef>
              <a:buClr>
                <a:srgbClr val="CCCCFF"/>
              </a:buClr>
              <a:buSzPct val="8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kumimoji="0" lang="en-US" altLang="ja-JP" sz="3200" dirty="0" err="1" smtClean="0">
                <a:solidFill>
                  <a:schemeClr val="tx1"/>
                </a:solidFill>
              </a:rPr>
              <a:t>セルの</a:t>
            </a:r>
            <a:r>
              <a:rPr kumimoji="0" lang="ja-JP" altLang="en-US" sz="3200" dirty="0" smtClean="0">
                <a:solidFill>
                  <a:schemeClr val="tx1"/>
                </a:solidFill>
              </a:rPr>
              <a:t>書式設定</a:t>
            </a:r>
            <a:endParaRPr kumimoji="0" lang="en-US" altLang="ja-JP" dirty="0">
              <a:solidFill>
                <a:schemeClr val="tx1"/>
              </a:solidFill>
            </a:endParaRPr>
          </a:p>
          <a:p>
            <a:pPr lvl="1">
              <a:lnSpc>
                <a:spcPct val="90000"/>
              </a:lnSpc>
              <a:spcBef>
                <a:spcPts val="40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kumimoji="0" lang="ja-JP" altLang="en-US" dirty="0" smtClean="0">
                <a:solidFill>
                  <a:schemeClr val="tx1"/>
                </a:solidFill>
              </a:rPr>
              <a:t>「表示形式」</a:t>
            </a:r>
            <a:endParaRPr kumimoji="0" lang="en-US" altLang="ja-JP" dirty="0" smtClean="0">
              <a:solidFill>
                <a:schemeClr val="tx1"/>
              </a:solidFill>
            </a:endParaRPr>
          </a:p>
          <a:p>
            <a:pPr lvl="2">
              <a:lnSpc>
                <a:spcPct val="90000"/>
              </a:lnSpc>
              <a:spcBef>
                <a:spcPts val="40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kumimoji="0" lang="en-US" altLang="ja-JP" dirty="0" smtClean="0">
                <a:solidFill>
                  <a:schemeClr val="tx1"/>
                </a:solidFill>
              </a:rPr>
              <a:t>「</a:t>
            </a:r>
            <a:r>
              <a:rPr kumimoji="0" lang="en-US" altLang="ja-JP" dirty="0" err="1">
                <a:solidFill>
                  <a:schemeClr val="tx1"/>
                </a:solidFill>
              </a:rPr>
              <a:t>分類」から「数値」を選択し「</a:t>
            </a:r>
            <a:r>
              <a:rPr kumimoji="0" lang="en-US" altLang="ja-JP" dirty="0" err="1" smtClean="0">
                <a:solidFill>
                  <a:schemeClr val="tx1"/>
                </a:solidFill>
              </a:rPr>
              <a:t>少数点以下の桁数</a:t>
            </a:r>
            <a:r>
              <a:rPr kumimoji="0" lang="en-US" altLang="ja-JP" dirty="0" err="1">
                <a:solidFill>
                  <a:schemeClr val="tx1"/>
                </a:solidFill>
              </a:rPr>
              <a:t>」を設定</a:t>
            </a:r>
            <a:endParaRPr kumimoji="0" lang="en-US" altLang="ja-JP" dirty="0">
              <a:solidFill>
                <a:schemeClr val="tx1"/>
              </a:solidFill>
            </a:endParaRPr>
          </a:p>
        </p:txBody>
      </p:sp>
      <p:sp>
        <p:nvSpPr>
          <p:cNvPr id="10" name="スライド番号プレースホルダ 5"/>
          <p:cNvSpPr>
            <a:spLocks noGrp="1"/>
          </p:cNvSpPr>
          <p:nvPr>
            <p:ph type="sldNum" sz="quarter" idx="12"/>
          </p:nvPr>
        </p:nvSpPr>
        <p:spPr/>
        <p:txBody>
          <a:bodyPr/>
          <a:lstStyle/>
          <a:p>
            <a:pPr>
              <a:defRPr/>
            </a:pPr>
            <a:fld id="{567DE2CC-1F81-4EDD-A29E-225B32722711}"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セルのコピー</a:t>
            </a:r>
          </a:p>
        </p:txBody>
      </p:sp>
      <p:sp>
        <p:nvSpPr>
          <p:cNvPr id="35844" name="Rectangle 2"/>
          <p:cNvSpPr>
            <a:spLocks noGrp="1" noChangeArrowheads="1"/>
          </p:cNvSpPr>
          <p:nvPr>
            <p:ph idx="1"/>
          </p:nvPr>
        </p:nvSpPr>
        <p:spPr>
          <a:xfrm>
            <a:off x="1116013" y="5634038"/>
            <a:ext cx="5976937" cy="1223962"/>
          </a:xfrm>
        </p:spPr>
        <p:txBody>
          <a:bodyPr>
            <a:normAutofit fontScale="85000" lnSpcReduction="20000"/>
          </a:bodyPr>
          <a:lstStyle/>
          <a:p>
            <a:pPr marL="341313" indent="-341313" fontAlgn="auto">
              <a:spcAft>
                <a:spcPts val="0"/>
              </a:spcAft>
              <a:buClr>
                <a:srgbClr val="CCCCFF"/>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セルのコピ</a:t>
            </a:r>
            <a:r>
              <a:rPr lang="en-US" dirty="0" smtClean="0"/>
              <a:t>ー</a:t>
            </a:r>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t>数式、書式もコピーされる</a:t>
            </a:r>
            <a:endParaRPr lang="en-US" dirty="0" smtClean="0"/>
          </a:p>
          <a:p>
            <a:pPr marL="741363" lvl="1" indent="-284163" fontAlgn="auto">
              <a:spcAft>
                <a:spcPts val="0"/>
              </a:spcAft>
              <a:buClr>
                <a:srgbClr val="CCCCFF"/>
              </a:buClr>
              <a:buSzPct val="7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ja-JP" dirty="0" smtClean="0"/>
              <a:t>10</a:t>
            </a:r>
            <a:r>
              <a:rPr lang="ja-JP" altLang="en-US" dirty="0" smtClean="0"/>
              <a:t>人分の合計と平均を求める</a:t>
            </a:r>
            <a:endParaRPr lang="en-US" dirty="0" smtClean="0"/>
          </a:p>
        </p:txBody>
      </p:sp>
      <p:sp>
        <p:nvSpPr>
          <p:cNvPr id="8" name="スライド番号プレースホルダ 5"/>
          <p:cNvSpPr>
            <a:spLocks noGrp="1"/>
          </p:cNvSpPr>
          <p:nvPr>
            <p:ph type="sldNum" sz="quarter" idx="12"/>
          </p:nvPr>
        </p:nvSpPr>
        <p:spPr/>
        <p:txBody>
          <a:bodyPr>
            <a:normAutofit/>
          </a:bodyPr>
          <a:lstStyle/>
          <a:p>
            <a:pPr>
              <a:defRPr/>
            </a:pPr>
            <a:fld id="{F04223BB-93BB-4027-B00D-3F2CE547CFF3}" type="slidenum">
              <a:rPr lang="en-US"/>
              <a:pPr>
                <a:defRPr/>
              </a:pPr>
              <a:t>21</a:t>
            </a:fld>
            <a:endParaRPr lang="en-US"/>
          </a:p>
        </p:txBody>
      </p:sp>
      <p:sp>
        <p:nvSpPr>
          <p:cNvPr id="36869" name="Rectangle 3"/>
          <p:cNvSpPr>
            <a:spLocks noChangeArrowheads="1"/>
          </p:cNvSpPr>
          <p:nvPr/>
        </p:nvSpPr>
        <p:spPr bwMode="auto">
          <a:xfrm>
            <a:off x="6227763" y="188913"/>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3088" y="1404938"/>
            <a:ext cx="5457825" cy="404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rPr>
              <a:t>科目の合計と平均をもとめる</a:t>
            </a:r>
            <a:endParaRPr lang="ja-JP" altLang="en-US" dirty="0">
              <a:solidFill>
                <a:schemeClr val="tx2">
                  <a:satMod val="130000"/>
                </a:schemeClr>
              </a:solidFill>
            </a:endParaRPr>
          </a:p>
        </p:txBody>
      </p:sp>
      <p:sp>
        <p:nvSpPr>
          <p:cNvPr id="37891" name="コンテンツ プレースホルダ 2"/>
          <p:cNvSpPr>
            <a:spLocks noGrp="1"/>
          </p:cNvSpPr>
          <p:nvPr>
            <p:ph idx="1"/>
          </p:nvPr>
        </p:nvSpPr>
        <p:spPr>
          <a:xfrm>
            <a:off x="1331913" y="5084763"/>
            <a:ext cx="7497762" cy="1701800"/>
          </a:xfrm>
        </p:spPr>
        <p:txBody>
          <a:bodyPr/>
          <a:lstStyle/>
          <a:p>
            <a:r>
              <a:rPr lang="ja-JP" altLang="en-US" sz="2400" smtClean="0"/>
              <a:t>国語の合計</a:t>
            </a:r>
            <a:endParaRPr lang="en-US" altLang="ja-JP" sz="2400" smtClean="0"/>
          </a:p>
          <a:p>
            <a:endParaRPr lang="en-US" altLang="ja-JP" sz="2400" smtClean="0"/>
          </a:p>
          <a:p>
            <a:r>
              <a:rPr lang="ja-JP" altLang="en-US" sz="2400" smtClean="0"/>
              <a:t>国語の平均</a:t>
            </a:r>
          </a:p>
        </p:txBody>
      </p:sp>
      <p:sp>
        <p:nvSpPr>
          <p:cNvPr id="4" name="スライド番号プレースホルダ 3"/>
          <p:cNvSpPr>
            <a:spLocks noGrp="1"/>
          </p:cNvSpPr>
          <p:nvPr>
            <p:ph type="sldNum" sz="quarter" idx="12"/>
          </p:nvPr>
        </p:nvSpPr>
        <p:spPr/>
        <p:txBody>
          <a:bodyPr/>
          <a:lstStyle/>
          <a:p>
            <a:pPr>
              <a:defRPr/>
            </a:pPr>
            <a:fld id="{696EDFD8-5DBC-4552-A1F6-5103D7B10CFE}" type="slidenum">
              <a:rPr lang="ja-JP" altLang="en-US"/>
              <a:pPr>
                <a:defRPr/>
              </a:pPr>
              <a:t>22</a:t>
            </a:fld>
            <a:endParaRPr lang="en-US" altLang="ja-JP"/>
          </a:p>
        </p:txBody>
      </p:sp>
      <p:sp>
        <p:nvSpPr>
          <p:cNvPr id="9" name="正方形/長方形 8"/>
          <p:cNvSpPr/>
          <p:nvPr/>
        </p:nvSpPr>
        <p:spPr>
          <a:xfrm>
            <a:off x="2051050" y="5516563"/>
            <a:ext cx="6049963" cy="461962"/>
          </a:xfrm>
          <a:prstGeom prst="rect">
            <a:avLst/>
          </a:prstGeom>
          <a:solidFill>
            <a:schemeClr val="accent1">
              <a:lumMod val="40000"/>
              <a:lumOff val="60000"/>
            </a:schemeClr>
          </a:solidFill>
          <a:ln>
            <a:solidFill>
              <a:schemeClr val="tx1"/>
            </a:solidFill>
          </a:ln>
        </p:spPr>
        <p:txBody>
          <a:bodyPr>
            <a:spAutoFit/>
          </a:bodyPr>
          <a:lstStyle/>
          <a:p>
            <a:pPr>
              <a:buClr>
                <a:srgbClr val="000000"/>
              </a:buClr>
              <a:buSzPct val="100000"/>
              <a:buFont typeface="Times New Roman" pitchFamily="16" charset="0"/>
              <a:buNone/>
              <a:defRPr/>
            </a:pPr>
            <a:r>
              <a:rPr kumimoji="0" lang="en-US" altLang="ja-JP" dirty="0">
                <a:solidFill>
                  <a:schemeClr val="tx1"/>
                </a:solidFill>
                <a:latin typeface="Times New Roman" pitchFamily="16" charset="0"/>
                <a:ea typeface="ＭＳ Ｐゴシック" pitchFamily="48" charset="-128"/>
              </a:rPr>
              <a:t>=B2+B3+B4+B5+B6+B7+B8+B9+B10+B11</a:t>
            </a:r>
          </a:p>
        </p:txBody>
      </p:sp>
      <p:sp>
        <p:nvSpPr>
          <p:cNvPr id="10" name="正方形/長方形 9"/>
          <p:cNvSpPr/>
          <p:nvPr/>
        </p:nvSpPr>
        <p:spPr>
          <a:xfrm>
            <a:off x="2051050" y="6351588"/>
            <a:ext cx="1152525" cy="461962"/>
          </a:xfrm>
          <a:prstGeom prst="rect">
            <a:avLst/>
          </a:prstGeom>
          <a:solidFill>
            <a:schemeClr val="accent1">
              <a:lumMod val="40000"/>
              <a:lumOff val="60000"/>
            </a:schemeClr>
          </a:solidFill>
          <a:ln>
            <a:solidFill>
              <a:schemeClr val="tx1"/>
            </a:solidFill>
          </a:ln>
        </p:spPr>
        <p:txBody>
          <a:bodyPr>
            <a:spAutoFit/>
          </a:bodyPr>
          <a:lstStyle/>
          <a:p>
            <a:pPr>
              <a:buClr>
                <a:srgbClr val="000000"/>
              </a:buClr>
              <a:buSzPct val="100000"/>
              <a:buFont typeface="Times New Roman" pitchFamily="16" charset="0"/>
              <a:buNone/>
              <a:defRPr/>
            </a:pPr>
            <a:r>
              <a:rPr kumimoji="0" lang="en-US" altLang="ja-JP" dirty="0">
                <a:solidFill>
                  <a:schemeClr val="tx1"/>
                </a:solidFill>
                <a:latin typeface="Times New Roman" pitchFamily="16" charset="0"/>
                <a:ea typeface="ＭＳ Ｐゴシック" pitchFamily="48" charset="-128"/>
              </a:rPr>
              <a:t>=I4/10</a:t>
            </a:r>
          </a:p>
        </p:txBody>
      </p:sp>
      <p:sp>
        <p:nvSpPr>
          <p:cNvPr id="37896" name="Rectangle 3"/>
          <p:cNvSpPr>
            <a:spLocks noChangeArrowheads="1"/>
          </p:cNvSpPr>
          <p:nvPr/>
        </p:nvSpPr>
        <p:spPr bwMode="auto">
          <a:xfrm>
            <a:off x="6445250" y="44450"/>
            <a:ext cx="2663825" cy="504825"/>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594" y="1338264"/>
            <a:ext cx="8316416" cy="3799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rPr>
              <a:t>四則演算のみの計算は大変</a:t>
            </a:r>
            <a:endParaRPr lang="ja-JP" altLang="en-US" dirty="0">
              <a:solidFill>
                <a:schemeClr val="tx2">
                  <a:satMod val="130000"/>
                </a:schemeClr>
              </a:solidFill>
            </a:endParaRPr>
          </a:p>
        </p:txBody>
      </p:sp>
      <p:sp>
        <p:nvSpPr>
          <p:cNvPr id="3" name="コンテンツ プレースホルダ 2"/>
          <p:cNvSpPr>
            <a:spLocks noGrp="1"/>
          </p:cNvSpPr>
          <p:nvPr>
            <p:ph idx="1"/>
          </p:nvPr>
        </p:nvSpPr>
        <p:spPr>
          <a:xfrm>
            <a:off x="1116013" y="5661025"/>
            <a:ext cx="7497762" cy="1223963"/>
          </a:xfrm>
        </p:spPr>
        <p:txBody>
          <a:bodyPr>
            <a:normAutofit fontScale="92500"/>
          </a:bodyPr>
          <a:lstStyle/>
          <a:p>
            <a:pPr marL="365760" indent="-283464" fontAlgn="auto">
              <a:spcAft>
                <a:spcPts val="0"/>
              </a:spcAft>
              <a:buFont typeface="Wingdings 2"/>
              <a:buChar char=""/>
              <a:defRPr/>
            </a:pPr>
            <a:r>
              <a:rPr lang="ja-JP" altLang="en-US" dirty="0" smtClean="0"/>
              <a:t>データの数が大きくなると困難</a:t>
            </a:r>
            <a:endParaRPr lang="en-US" altLang="ja-JP" dirty="0" smtClean="0"/>
          </a:p>
          <a:p>
            <a:pPr marL="640080" lvl="1" indent="-237744" fontAlgn="auto">
              <a:spcAft>
                <a:spcPts val="0"/>
              </a:spcAft>
              <a:buFont typeface="Verdana"/>
              <a:buChar char="◦"/>
              <a:defRPr/>
            </a:pPr>
            <a:r>
              <a:rPr lang="ja-JP" altLang="en-US" dirty="0" smtClean="0"/>
              <a:t>シート「関数による計算」は</a:t>
            </a:r>
            <a:r>
              <a:rPr lang="en-US" altLang="ja-JP" dirty="0" smtClean="0"/>
              <a:t>100</a:t>
            </a:r>
            <a:r>
              <a:rPr lang="ja-JP" altLang="en-US" dirty="0" smtClean="0"/>
              <a:t>人のデータ</a:t>
            </a:r>
            <a:endParaRPr lang="ja-JP" altLang="en-US" dirty="0"/>
          </a:p>
        </p:txBody>
      </p:sp>
      <p:sp>
        <p:nvSpPr>
          <p:cNvPr id="4" name="スライド番号プレースホルダ 3"/>
          <p:cNvSpPr>
            <a:spLocks noGrp="1"/>
          </p:cNvSpPr>
          <p:nvPr>
            <p:ph type="sldNum" sz="quarter" idx="12"/>
          </p:nvPr>
        </p:nvSpPr>
        <p:spPr/>
        <p:txBody>
          <a:bodyPr/>
          <a:lstStyle/>
          <a:p>
            <a:pPr>
              <a:defRPr/>
            </a:pPr>
            <a:fld id="{44F52D14-D063-406A-983E-C260AED919F3}" type="slidenum">
              <a:rPr lang="ja-JP" altLang="en-US"/>
              <a:pPr>
                <a:defRPr/>
              </a:pPr>
              <a:t>23</a:t>
            </a:fld>
            <a:endParaRPr lang="en-US" altLang="ja-JP"/>
          </a:p>
        </p:txBody>
      </p:sp>
      <p:sp>
        <p:nvSpPr>
          <p:cNvPr id="38918" name="Rectangle 3"/>
          <p:cNvSpPr>
            <a:spLocks noChangeArrowheads="1"/>
          </p:cNvSpPr>
          <p:nvPr/>
        </p:nvSpPr>
        <p:spPr bwMode="auto">
          <a:xfrm>
            <a:off x="6445250" y="44450"/>
            <a:ext cx="2663825" cy="504825"/>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シート：四則演算</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772816"/>
            <a:ext cx="8244408" cy="348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1"/>
          <p:cNvSpPr>
            <a:spLocks noGrp="1" noChangeArrowheads="1"/>
          </p:cNvSpPr>
          <p:nvPr>
            <p:ph type="title"/>
          </p:nvPr>
        </p:nvSpPr>
        <p:spPr>
          <a:xfrm>
            <a:off x="685800" y="1219200"/>
            <a:ext cx="7772400" cy="1933575"/>
          </a:xfrm>
        </p:spPr>
        <p:txBody>
          <a:bodyPr/>
          <a:lstStyle/>
          <a:p>
            <a:pPr algn="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smtClean="0">
                <a:solidFill>
                  <a:schemeClr val="tx2">
                    <a:satMod val="130000"/>
                  </a:schemeClr>
                </a:solidFill>
              </a:rPr>
              <a:t>関数を使ってみましょう！</a:t>
            </a:r>
          </a:p>
        </p:txBody>
      </p:sp>
      <p:sp>
        <p:nvSpPr>
          <p:cNvPr id="6" name="スライド番号プレースホルダ 4"/>
          <p:cNvSpPr>
            <a:spLocks noGrp="1"/>
          </p:cNvSpPr>
          <p:nvPr>
            <p:ph type="sldNum" sz="quarter" idx="12"/>
          </p:nvPr>
        </p:nvSpPr>
        <p:spPr/>
        <p:txBody>
          <a:bodyPr/>
          <a:lstStyle/>
          <a:p>
            <a:pPr>
              <a:defRPr/>
            </a:pPr>
            <a:fld id="{479356D7-83F6-464D-915D-282260EC1509}" type="slidenum">
              <a:rPr lang="en-US"/>
              <a:pPr>
                <a:defRPr/>
              </a:pPr>
              <a:t>24</a:t>
            </a:fld>
            <a:endParaRPr lang="en-US"/>
          </a:p>
        </p:txBody>
      </p:sp>
      <p:sp>
        <p:nvSpPr>
          <p:cNvPr id="39940" name="Rectangle 2"/>
          <p:cNvSpPr>
            <a:spLocks noGrp="1" noChangeArrowheads="1"/>
          </p:cNvSpPr>
          <p:nvPr>
            <p:ph type="subTitle" idx="4294967295"/>
          </p:nvPr>
        </p:nvSpPr>
        <p:spPr>
          <a:xfrm>
            <a:off x="2743200" y="4076700"/>
            <a:ext cx="6400800" cy="1758950"/>
          </a:xfrm>
        </p:spPr>
        <p:txBody>
          <a:bodyPr lIns="90000" tIns="46800" rIns="90000" bIns="46800"/>
          <a:lstStyle/>
          <a:p>
            <a:pPr marL="0" indent="0"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合計・平均・最大値・最小値</a:t>
            </a:r>
          </a:p>
          <a:p>
            <a:pPr marL="0" indent="0"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ja-JP" smtClean="0"/>
          </a:p>
          <a:p>
            <a:pPr marL="0" indent="0"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solidFill>
                  <a:srgbClr val="FF6600"/>
                </a:solidFill>
              </a:rPr>
              <a:t>シート「関数による演算」</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594" y="1842613"/>
            <a:ext cx="5764882" cy="48425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7892" name="Rectangle 2"/>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合計を求める関数</a:t>
            </a:r>
            <a:r>
              <a:rPr lang="en-US" altLang="ja-JP" smtClean="0">
                <a:solidFill>
                  <a:schemeClr val="tx2">
                    <a:satMod val="130000"/>
                  </a:schemeClr>
                </a:solidFill>
              </a:rPr>
              <a:t>: SUM</a:t>
            </a:r>
          </a:p>
        </p:txBody>
      </p:sp>
      <p:sp>
        <p:nvSpPr>
          <p:cNvPr id="37893" name="Rectangle 3"/>
          <p:cNvSpPr>
            <a:spLocks noGrp="1" noChangeArrowheads="1"/>
          </p:cNvSpPr>
          <p:nvPr>
            <p:ph idx="1"/>
          </p:nvPr>
        </p:nvSpPr>
        <p:spPr>
          <a:xfrm>
            <a:off x="6227763" y="3284538"/>
            <a:ext cx="2520950" cy="431800"/>
          </a:xfrm>
          <a:solidFill>
            <a:schemeClr val="bg1">
              <a:lumMod val="85000"/>
            </a:schemeClr>
          </a:solidFill>
          <a:ln>
            <a:solidFill>
              <a:schemeClr val="tx1"/>
            </a:solidFill>
          </a:ln>
        </p:spPr>
        <p:txBody>
          <a:bodyPr anchor="ctr">
            <a:normAutofit fontScale="92500" lnSpcReduction="20000"/>
          </a:bodyPr>
          <a:lstStyle/>
          <a:p>
            <a:pPr marL="365760" indent="-283464" fontAlgn="auto">
              <a:spcBef>
                <a:spcPts val="700"/>
              </a:spcBef>
              <a:spcAft>
                <a:spcPts val="0"/>
              </a:spcAft>
              <a:buFont typeface="Wingdings 2"/>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ja-JP" sz="2800" dirty="0" smtClean="0"/>
              <a:t>=SUM(B2:D2)</a:t>
            </a:r>
          </a:p>
        </p:txBody>
      </p:sp>
      <p:sp>
        <p:nvSpPr>
          <p:cNvPr id="13" name="スライド番号プレースホルダ 5"/>
          <p:cNvSpPr>
            <a:spLocks noGrp="1"/>
          </p:cNvSpPr>
          <p:nvPr>
            <p:ph type="sldNum" sz="quarter" idx="12"/>
          </p:nvPr>
        </p:nvSpPr>
        <p:spPr/>
        <p:txBody>
          <a:bodyPr>
            <a:normAutofit/>
          </a:bodyPr>
          <a:lstStyle/>
          <a:p>
            <a:pPr>
              <a:defRPr/>
            </a:pPr>
            <a:fld id="{D2968FB8-39AC-49AB-AE46-DDEBA4CA05A4}" type="slidenum">
              <a:rPr lang="en-US"/>
              <a:pPr>
                <a:defRPr/>
              </a:pPr>
              <a:t>25</a:t>
            </a:fld>
            <a:endParaRPr lang="en-US"/>
          </a:p>
        </p:txBody>
      </p:sp>
      <p:sp>
        <p:nvSpPr>
          <p:cNvPr id="40966" name="Rectangle 4"/>
          <p:cNvSpPr>
            <a:spLocks noChangeArrowheads="1"/>
          </p:cNvSpPr>
          <p:nvPr/>
        </p:nvSpPr>
        <p:spPr bwMode="auto">
          <a:xfrm>
            <a:off x="5715000" y="1922463"/>
            <a:ext cx="3429000" cy="649287"/>
          </a:xfrm>
          <a:prstGeom prst="rect">
            <a:avLst/>
          </a:prstGeom>
          <a:solidFill>
            <a:srgbClr val="99CCFF"/>
          </a:solidFill>
          <a:ln w="57240">
            <a:solidFill>
              <a:srgbClr val="FF6600"/>
            </a:solidFill>
            <a:miter lim="800000"/>
            <a:headEnd/>
            <a:tailEnd/>
          </a:ln>
        </p:spPr>
        <p:txBody>
          <a:bodyPr lIns="90000" tIns="46800" rIns="90000" bIns="46800"/>
          <a:lstStyle/>
          <a:p>
            <a:pPr>
              <a:spcBef>
                <a:spcPts val="8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kumimoji="0" lang="en-US" altLang="ja-JP" sz="3200">
                <a:solidFill>
                  <a:srgbClr val="000000"/>
                </a:solidFill>
                <a:latin typeface="Arial" charset="0"/>
              </a:rPr>
              <a:t>=SUM (</a:t>
            </a:r>
            <a:r>
              <a:rPr kumimoji="0" lang="en-US" sz="3200">
                <a:solidFill>
                  <a:srgbClr val="000000"/>
                </a:solidFill>
                <a:latin typeface="Arial" charset="0"/>
              </a:rPr>
              <a:t>セル範囲</a:t>
            </a:r>
            <a:r>
              <a:rPr kumimoji="0" lang="en-US" altLang="ja-JP" sz="3200">
                <a:solidFill>
                  <a:srgbClr val="000000"/>
                </a:solidFill>
                <a:latin typeface="Arial" charset="0"/>
              </a:rPr>
              <a:t>)</a:t>
            </a:r>
          </a:p>
        </p:txBody>
      </p:sp>
      <p:sp>
        <p:nvSpPr>
          <p:cNvPr id="40967" name="Oval 5"/>
          <p:cNvSpPr>
            <a:spLocks noChangeArrowheads="1"/>
          </p:cNvSpPr>
          <p:nvPr/>
        </p:nvSpPr>
        <p:spPr bwMode="auto">
          <a:xfrm>
            <a:off x="3707060" y="2842109"/>
            <a:ext cx="1296988" cy="595891"/>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40968" name="Line 6"/>
          <p:cNvSpPr>
            <a:spLocks noChangeShapeType="1"/>
          </p:cNvSpPr>
          <p:nvPr/>
        </p:nvSpPr>
        <p:spPr bwMode="auto">
          <a:xfrm>
            <a:off x="5004048" y="3247159"/>
            <a:ext cx="1314314" cy="214313"/>
          </a:xfrm>
          <a:prstGeom prst="line">
            <a:avLst/>
          </a:prstGeom>
          <a:noFill/>
          <a:ln w="76320">
            <a:solidFill>
              <a:srgbClr val="FF6600"/>
            </a:solidFill>
            <a:miter lim="800000"/>
            <a:headEnd/>
            <a:tailEnd/>
          </a:ln>
        </p:spPr>
        <p:txBody>
          <a:bodyPr/>
          <a:lstStyle/>
          <a:p>
            <a:endParaRPr lang="ja-JP" altLang="en-US"/>
          </a:p>
        </p:txBody>
      </p:sp>
      <p:sp>
        <p:nvSpPr>
          <p:cNvPr id="40969" name="Oval 7"/>
          <p:cNvSpPr>
            <a:spLocks noChangeArrowheads="1"/>
          </p:cNvSpPr>
          <p:nvPr/>
        </p:nvSpPr>
        <p:spPr bwMode="auto">
          <a:xfrm>
            <a:off x="3131840" y="2194409"/>
            <a:ext cx="1296987" cy="647700"/>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7898" name="Rectangle 8"/>
          <p:cNvSpPr>
            <a:spLocks noChangeArrowheads="1"/>
          </p:cNvSpPr>
          <p:nvPr/>
        </p:nvSpPr>
        <p:spPr bwMode="auto">
          <a:xfrm>
            <a:off x="6227763" y="4005263"/>
            <a:ext cx="2592387" cy="1079500"/>
          </a:xfrm>
          <a:prstGeom prst="rect">
            <a:avLst/>
          </a:prstGeom>
          <a:solidFill>
            <a:schemeClr val="bg1">
              <a:lumMod val="85000"/>
            </a:schemeClr>
          </a:solidFill>
          <a:ln w="9525">
            <a:noFill/>
            <a:round/>
            <a:headEnd/>
            <a:tailEnd/>
          </a:ln>
        </p:spPr>
        <p:txBody>
          <a:bodyPr lIns="90000" tIns="46800" rIns="90000" bIns="46800"/>
          <a:lstStyle/>
          <a:p>
            <a:pPr>
              <a:spcBef>
                <a:spcPts val="7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US" sz="2800">
                <a:solidFill>
                  <a:srgbClr val="000000"/>
                </a:solidFill>
                <a:latin typeface="Arial" charset="0"/>
                <a:ea typeface="ＭＳ Ｐゴシック" pitchFamily="48" charset="-128"/>
              </a:rPr>
              <a:t>セルの範囲：</a:t>
            </a:r>
          </a:p>
          <a:p>
            <a:pPr>
              <a:spcBef>
                <a:spcPts val="7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US" altLang="ja-JP" sz="2800">
                <a:solidFill>
                  <a:srgbClr val="000000"/>
                </a:solidFill>
                <a:latin typeface="Arial" charset="0"/>
                <a:ea typeface="ＭＳ Ｐゴシック" pitchFamily="48" charset="-128"/>
              </a:rPr>
              <a:t>B2</a:t>
            </a:r>
            <a:r>
              <a:rPr kumimoji="0" lang="en-US" sz="2800">
                <a:solidFill>
                  <a:srgbClr val="000000"/>
                </a:solidFill>
                <a:latin typeface="Arial" charset="0"/>
                <a:ea typeface="ＭＳ Ｐゴシック" pitchFamily="48" charset="-128"/>
              </a:rPr>
              <a:t>から</a:t>
            </a:r>
            <a:r>
              <a:rPr kumimoji="0" lang="en-US" altLang="ja-JP" sz="2800">
                <a:solidFill>
                  <a:srgbClr val="000000"/>
                </a:solidFill>
                <a:latin typeface="Arial" charset="0"/>
                <a:ea typeface="ＭＳ Ｐゴシック" pitchFamily="48" charset="-128"/>
              </a:rPr>
              <a:t>D2</a:t>
            </a:r>
            <a:r>
              <a:rPr kumimoji="0" lang="en-US" sz="2800">
                <a:solidFill>
                  <a:srgbClr val="000000"/>
                </a:solidFill>
                <a:latin typeface="Arial" charset="0"/>
                <a:ea typeface="ＭＳ Ｐゴシック" pitchFamily="48" charset="-128"/>
              </a:rPr>
              <a:t>まで</a:t>
            </a:r>
          </a:p>
        </p:txBody>
      </p:sp>
      <p:sp>
        <p:nvSpPr>
          <p:cNvPr id="40971" name="Rectangle 9"/>
          <p:cNvSpPr>
            <a:spLocks noChangeArrowheads="1"/>
          </p:cNvSpPr>
          <p:nvPr/>
        </p:nvSpPr>
        <p:spPr bwMode="auto">
          <a:xfrm>
            <a:off x="6372225" y="44450"/>
            <a:ext cx="2663825" cy="504825"/>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2224800"/>
            <a:ext cx="5448300" cy="462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916" name="Rectangle 2"/>
          <p:cNvSpPr>
            <a:spLocks noGrp="1" noChangeArrowheads="1"/>
          </p:cNvSpPr>
          <p:nvPr>
            <p:ph type="title"/>
          </p:nvPr>
        </p:nvSpPr>
        <p:spPr>
          <a:xfrm>
            <a:off x="285750" y="500063"/>
            <a:ext cx="8229600" cy="1143000"/>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平均を求める関数 </a:t>
            </a:r>
            <a:r>
              <a:rPr lang="en-US" altLang="ja-JP" smtClean="0">
                <a:solidFill>
                  <a:schemeClr val="tx2">
                    <a:satMod val="130000"/>
                  </a:schemeClr>
                </a:solidFill>
              </a:rPr>
              <a:t>: AVERAGE</a:t>
            </a:r>
          </a:p>
        </p:txBody>
      </p:sp>
      <p:sp>
        <p:nvSpPr>
          <p:cNvPr id="38917" name="Rectangle 3"/>
          <p:cNvSpPr>
            <a:spLocks noGrp="1" noChangeArrowheads="1"/>
          </p:cNvSpPr>
          <p:nvPr>
            <p:ph idx="1"/>
          </p:nvPr>
        </p:nvSpPr>
        <p:spPr>
          <a:xfrm>
            <a:off x="5867400" y="3213100"/>
            <a:ext cx="3276600" cy="501650"/>
          </a:xfrm>
          <a:solidFill>
            <a:schemeClr val="bg1">
              <a:lumMod val="85000"/>
            </a:schemeClr>
          </a:solidFill>
          <a:ln>
            <a:solidFill>
              <a:schemeClr val="tx1"/>
            </a:solidFill>
          </a:ln>
        </p:spPr>
        <p:txBody>
          <a:bodyPr>
            <a:normAutofit/>
          </a:bodyPr>
          <a:lstStyle/>
          <a:p>
            <a:pPr marL="365760" indent="-283464" fontAlgn="auto">
              <a:spcBef>
                <a:spcPts val="700"/>
              </a:spcBef>
              <a:spcAft>
                <a:spcPts val="0"/>
              </a:spcAft>
              <a:buFont typeface="Wingdings 2"/>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altLang="ja-JP" sz="2600" dirty="0" smtClean="0"/>
              <a:t>=AVERAGE (B2:D2)</a:t>
            </a:r>
          </a:p>
        </p:txBody>
      </p:sp>
      <p:sp>
        <p:nvSpPr>
          <p:cNvPr id="13" name="スライド番号プレースホルダ 5"/>
          <p:cNvSpPr>
            <a:spLocks noGrp="1"/>
          </p:cNvSpPr>
          <p:nvPr>
            <p:ph type="sldNum" sz="quarter" idx="12"/>
          </p:nvPr>
        </p:nvSpPr>
        <p:spPr/>
        <p:txBody>
          <a:bodyPr>
            <a:normAutofit/>
          </a:bodyPr>
          <a:lstStyle/>
          <a:p>
            <a:pPr>
              <a:defRPr/>
            </a:pPr>
            <a:fld id="{8322F10C-3058-4E57-BB8C-BC2D9AB41A08}" type="slidenum">
              <a:rPr lang="en-US"/>
              <a:pPr>
                <a:defRPr/>
              </a:pPr>
              <a:t>26</a:t>
            </a:fld>
            <a:endParaRPr lang="en-US"/>
          </a:p>
        </p:txBody>
      </p:sp>
      <p:sp>
        <p:nvSpPr>
          <p:cNvPr id="41990" name="Rectangle 4"/>
          <p:cNvSpPr>
            <a:spLocks noChangeArrowheads="1"/>
          </p:cNvSpPr>
          <p:nvPr/>
        </p:nvSpPr>
        <p:spPr bwMode="auto">
          <a:xfrm>
            <a:off x="5715000" y="1844675"/>
            <a:ext cx="3394075" cy="649288"/>
          </a:xfrm>
          <a:prstGeom prst="rect">
            <a:avLst/>
          </a:prstGeom>
          <a:solidFill>
            <a:srgbClr val="99CCFF"/>
          </a:solidFill>
          <a:ln w="57240">
            <a:solidFill>
              <a:srgbClr val="FF6600"/>
            </a:solidFill>
            <a:miter lim="800000"/>
            <a:headEnd/>
            <a:tailEnd/>
          </a:ln>
        </p:spPr>
        <p:txBody>
          <a:bodyPr lIns="90000" tIns="46800" rIns="90000" bIns="46800"/>
          <a:lstStyle/>
          <a:p>
            <a:pPr>
              <a:spcBef>
                <a:spcPts val="6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kumimoji="0" lang="en-US" altLang="ja-JP" sz="3200">
                <a:solidFill>
                  <a:srgbClr val="000000"/>
                </a:solidFill>
                <a:latin typeface="Arial" charset="0"/>
              </a:rPr>
              <a:t>=</a:t>
            </a:r>
            <a:r>
              <a:rPr kumimoji="0" lang="en-US" altLang="ja-JP">
                <a:solidFill>
                  <a:srgbClr val="000000"/>
                </a:solidFill>
                <a:latin typeface="Arial" charset="0"/>
              </a:rPr>
              <a:t>AVERAGE</a:t>
            </a:r>
            <a:r>
              <a:rPr kumimoji="0" lang="en-US" altLang="ja-JP" sz="2800">
                <a:solidFill>
                  <a:srgbClr val="000000"/>
                </a:solidFill>
                <a:latin typeface="Arial" charset="0"/>
              </a:rPr>
              <a:t> (</a:t>
            </a:r>
            <a:r>
              <a:rPr kumimoji="0" lang="en-US">
                <a:solidFill>
                  <a:srgbClr val="000000"/>
                </a:solidFill>
                <a:latin typeface="Arial" charset="0"/>
              </a:rPr>
              <a:t>セル範囲</a:t>
            </a:r>
            <a:r>
              <a:rPr kumimoji="0" lang="en-US" altLang="ja-JP">
                <a:solidFill>
                  <a:srgbClr val="000000"/>
                </a:solidFill>
                <a:latin typeface="Arial" charset="0"/>
              </a:rPr>
              <a:t>)</a:t>
            </a:r>
          </a:p>
        </p:txBody>
      </p:sp>
      <p:sp>
        <p:nvSpPr>
          <p:cNvPr id="41991" name="Oval 5"/>
          <p:cNvSpPr>
            <a:spLocks noChangeArrowheads="1"/>
          </p:cNvSpPr>
          <p:nvPr/>
        </p:nvSpPr>
        <p:spPr bwMode="auto">
          <a:xfrm>
            <a:off x="3661500" y="3153669"/>
            <a:ext cx="1714500" cy="50323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41992" name="Line 6"/>
          <p:cNvSpPr>
            <a:spLocks noChangeShapeType="1"/>
          </p:cNvSpPr>
          <p:nvPr/>
        </p:nvSpPr>
        <p:spPr bwMode="auto">
          <a:xfrm flipV="1">
            <a:off x="5376000" y="3284538"/>
            <a:ext cx="491400" cy="0"/>
          </a:xfrm>
          <a:prstGeom prst="line">
            <a:avLst/>
          </a:prstGeom>
          <a:noFill/>
          <a:ln w="76320">
            <a:solidFill>
              <a:srgbClr val="FF6600"/>
            </a:solidFill>
            <a:miter lim="800000"/>
            <a:headEnd/>
            <a:tailEnd/>
          </a:ln>
        </p:spPr>
        <p:txBody>
          <a:bodyPr/>
          <a:lstStyle/>
          <a:p>
            <a:endParaRPr lang="ja-JP" altLang="en-US"/>
          </a:p>
        </p:txBody>
      </p:sp>
      <p:sp>
        <p:nvSpPr>
          <p:cNvPr id="41993" name="Oval 7"/>
          <p:cNvSpPr>
            <a:spLocks noChangeArrowheads="1"/>
          </p:cNvSpPr>
          <p:nvPr/>
        </p:nvSpPr>
        <p:spPr bwMode="auto">
          <a:xfrm>
            <a:off x="2339752" y="2636837"/>
            <a:ext cx="1732186" cy="434975"/>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38922" name="Rectangle 8"/>
          <p:cNvSpPr>
            <a:spLocks noChangeArrowheads="1"/>
          </p:cNvSpPr>
          <p:nvPr/>
        </p:nvSpPr>
        <p:spPr bwMode="auto">
          <a:xfrm>
            <a:off x="6516688" y="3933825"/>
            <a:ext cx="2376487" cy="1079500"/>
          </a:xfrm>
          <a:prstGeom prst="rect">
            <a:avLst/>
          </a:prstGeom>
          <a:solidFill>
            <a:schemeClr val="bg1">
              <a:lumMod val="85000"/>
            </a:schemeClr>
          </a:solidFill>
          <a:ln w="9525">
            <a:noFill/>
            <a:round/>
            <a:headEnd/>
            <a:tailEnd/>
          </a:ln>
        </p:spPr>
        <p:txBody>
          <a:bodyPr lIns="90000" tIns="46800" rIns="90000" bIns="46800"/>
          <a:lstStyle/>
          <a:p>
            <a:pPr>
              <a:spcBef>
                <a:spcPts val="7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US" sz="2800" dirty="0" err="1">
                <a:solidFill>
                  <a:srgbClr val="000000"/>
                </a:solidFill>
                <a:latin typeface="Arial" charset="0"/>
                <a:ea typeface="ＭＳ Ｐゴシック" pitchFamily="48" charset="-128"/>
              </a:rPr>
              <a:t>セルの範囲</a:t>
            </a:r>
            <a:r>
              <a:rPr kumimoji="0" lang="en-US" sz="2800" dirty="0">
                <a:solidFill>
                  <a:srgbClr val="000000"/>
                </a:solidFill>
                <a:latin typeface="Arial" charset="0"/>
                <a:ea typeface="ＭＳ Ｐゴシック" pitchFamily="48" charset="-128"/>
              </a:rPr>
              <a:t>：</a:t>
            </a:r>
          </a:p>
          <a:p>
            <a:pPr>
              <a:spcBef>
                <a:spcPts val="7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US" altLang="ja-JP" sz="2800" dirty="0">
                <a:solidFill>
                  <a:srgbClr val="000000"/>
                </a:solidFill>
                <a:latin typeface="Arial" charset="0"/>
                <a:ea typeface="ＭＳ Ｐゴシック" pitchFamily="48" charset="-128"/>
              </a:rPr>
              <a:t>B2</a:t>
            </a:r>
            <a:r>
              <a:rPr kumimoji="0" lang="en-US" sz="2800" dirty="0">
                <a:solidFill>
                  <a:srgbClr val="000000"/>
                </a:solidFill>
                <a:latin typeface="Arial" charset="0"/>
                <a:ea typeface="ＭＳ Ｐゴシック" pitchFamily="48" charset="-128"/>
              </a:rPr>
              <a:t>から</a:t>
            </a:r>
            <a:r>
              <a:rPr kumimoji="0" lang="en-US" altLang="ja-JP" sz="2800" dirty="0">
                <a:solidFill>
                  <a:srgbClr val="000000"/>
                </a:solidFill>
                <a:latin typeface="Arial" charset="0"/>
                <a:ea typeface="ＭＳ Ｐゴシック" pitchFamily="48" charset="-128"/>
              </a:rPr>
              <a:t>D2</a:t>
            </a:r>
            <a:r>
              <a:rPr kumimoji="0" lang="en-US" sz="2800" dirty="0">
                <a:solidFill>
                  <a:srgbClr val="000000"/>
                </a:solidFill>
                <a:latin typeface="Arial" charset="0"/>
                <a:ea typeface="ＭＳ Ｐゴシック" pitchFamily="48" charset="-128"/>
              </a:rPr>
              <a:t>まで</a:t>
            </a:r>
          </a:p>
        </p:txBody>
      </p:sp>
      <p:sp>
        <p:nvSpPr>
          <p:cNvPr id="41995" name="Rectangle 9"/>
          <p:cNvSpPr>
            <a:spLocks noChangeArrowheads="1"/>
          </p:cNvSpPr>
          <p:nvPr/>
        </p:nvSpPr>
        <p:spPr bwMode="auto">
          <a:xfrm>
            <a:off x="6408738" y="44450"/>
            <a:ext cx="2663825" cy="649288"/>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rPr>
              <a:t>各科目の合計：</a:t>
            </a:r>
            <a:r>
              <a:rPr lang="en-US" altLang="ja-JP" dirty="0" smtClean="0">
                <a:solidFill>
                  <a:schemeClr val="tx2">
                    <a:satMod val="130000"/>
                  </a:schemeClr>
                </a:solidFill>
              </a:rPr>
              <a:t>100</a:t>
            </a:r>
            <a:r>
              <a:rPr lang="ja-JP" altLang="en-US" dirty="0" smtClean="0">
                <a:solidFill>
                  <a:schemeClr val="tx2">
                    <a:satMod val="130000"/>
                  </a:schemeClr>
                </a:solidFill>
              </a:rPr>
              <a:t>人分</a:t>
            </a:r>
            <a:endParaRPr lang="ja-JP" altLang="en-US" dirty="0">
              <a:solidFill>
                <a:schemeClr val="tx2">
                  <a:satMod val="130000"/>
                </a:schemeClr>
              </a:solidFill>
            </a:endParaRPr>
          </a:p>
        </p:txBody>
      </p:sp>
      <p:sp>
        <p:nvSpPr>
          <p:cNvPr id="43011" name="コンテンツ プレースホルダ 2"/>
          <p:cNvSpPr>
            <a:spLocks noGrp="1"/>
          </p:cNvSpPr>
          <p:nvPr>
            <p:ph idx="1"/>
          </p:nvPr>
        </p:nvSpPr>
        <p:spPr/>
        <p:txBody>
          <a:bodyPr/>
          <a:lstStyle/>
          <a:p>
            <a:endParaRPr lang="ja-JP" altLang="en-US" smtClean="0"/>
          </a:p>
        </p:txBody>
      </p:sp>
      <p:sp>
        <p:nvSpPr>
          <p:cNvPr id="4" name="スライド番号プレースホルダ 3"/>
          <p:cNvSpPr>
            <a:spLocks noGrp="1"/>
          </p:cNvSpPr>
          <p:nvPr>
            <p:ph type="sldNum" sz="quarter" idx="12"/>
          </p:nvPr>
        </p:nvSpPr>
        <p:spPr/>
        <p:txBody>
          <a:bodyPr/>
          <a:lstStyle/>
          <a:p>
            <a:pPr>
              <a:defRPr/>
            </a:pPr>
            <a:fld id="{E142E62A-DEE1-4C1C-BDD4-A7435A3924A3}" type="slidenum">
              <a:rPr lang="ja-JP" altLang="en-US"/>
              <a:pPr>
                <a:defRPr/>
              </a:pPr>
              <a:t>27</a:t>
            </a:fld>
            <a:endParaRPr lang="en-US" altLang="ja-JP"/>
          </a:p>
        </p:txBody>
      </p:sp>
      <p:sp>
        <p:nvSpPr>
          <p:cNvPr id="43014" name="Rectangle 9"/>
          <p:cNvSpPr>
            <a:spLocks noChangeArrowheads="1"/>
          </p:cNvSpPr>
          <p:nvPr/>
        </p:nvSpPr>
        <p:spPr bwMode="auto">
          <a:xfrm>
            <a:off x="6408738" y="44450"/>
            <a:ext cx="2663825" cy="504825"/>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413" y="1556792"/>
            <a:ext cx="8820150"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rPr>
              <a:t>各科目の平均：</a:t>
            </a:r>
            <a:r>
              <a:rPr lang="en-US" altLang="ja-JP" dirty="0" smtClean="0">
                <a:solidFill>
                  <a:schemeClr val="tx2">
                    <a:satMod val="130000"/>
                  </a:schemeClr>
                </a:solidFill>
              </a:rPr>
              <a:t>100</a:t>
            </a:r>
            <a:r>
              <a:rPr lang="ja-JP" altLang="en-US" dirty="0" smtClean="0">
                <a:solidFill>
                  <a:schemeClr val="tx2">
                    <a:satMod val="130000"/>
                  </a:schemeClr>
                </a:solidFill>
              </a:rPr>
              <a:t>人分</a:t>
            </a:r>
            <a:endParaRPr lang="ja-JP" altLang="en-US" dirty="0">
              <a:solidFill>
                <a:schemeClr val="tx2">
                  <a:satMod val="130000"/>
                </a:schemeClr>
              </a:solidFill>
            </a:endParaRPr>
          </a:p>
        </p:txBody>
      </p:sp>
      <p:sp>
        <p:nvSpPr>
          <p:cNvPr id="44035" name="コンテンツ プレースホルダ 2"/>
          <p:cNvSpPr>
            <a:spLocks noGrp="1"/>
          </p:cNvSpPr>
          <p:nvPr>
            <p:ph idx="1"/>
          </p:nvPr>
        </p:nvSpPr>
        <p:spPr/>
        <p:txBody>
          <a:bodyPr/>
          <a:lstStyle/>
          <a:p>
            <a:endParaRPr lang="ja-JP" altLang="en-US" smtClean="0"/>
          </a:p>
        </p:txBody>
      </p:sp>
      <p:sp>
        <p:nvSpPr>
          <p:cNvPr id="4" name="スライド番号プレースホルダ 3"/>
          <p:cNvSpPr>
            <a:spLocks noGrp="1"/>
          </p:cNvSpPr>
          <p:nvPr>
            <p:ph type="sldNum" sz="quarter" idx="12"/>
          </p:nvPr>
        </p:nvSpPr>
        <p:spPr/>
        <p:txBody>
          <a:bodyPr/>
          <a:lstStyle/>
          <a:p>
            <a:pPr>
              <a:defRPr/>
            </a:pPr>
            <a:fld id="{B4498E3A-7D23-492A-87FA-2642F6BA5157}" type="slidenum">
              <a:rPr lang="ja-JP" altLang="en-US"/>
              <a:pPr>
                <a:defRPr/>
              </a:pPr>
              <a:t>28</a:t>
            </a:fld>
            <a:endParaRPr lang="en-US" altLang="ja-JP"/>
          </a:p>
        </p:txBody>
      </p:sp>
      <p:sp>
        <p:nvSpPr>
          <p:cNvPr id="44038" name="Rectangle 9"/>
          <p:cNvSpPr>
            <a:spLocks noChangeArrowheads="1"/>
          </p:cNvSpPr>
          <p:nvPr/>
        </p:nvSpPr>
        <p:spPr bwMode="auto">
          <a:xfrm>
            <a:off x="6408738" y="77788"/>
            <a:ext cx="2663825" cy="4714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25" y="1556792"/>
            <a:ext cx="8829675"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00808"/>
            <a:ext cx="8658225" cy="493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940"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関数</a:t>
            </a:r>
          </a:p>
        </p:txBody>
      </p:sp>
      <p:sp>
        <p:nvSpPr>
          <p:cNvPr id="7" name="スライド番号プレースホルダ 5"/>
          <p:cNvSpPr>
            <a:spLocks noGrp="1"/>
          </p:cNvSpPr>
          <p:nvPr>
            <p:ph type="sldNum" sz="quarter" idx="12"/>
          </p:nvPr>
        </p:nvSpPr>
        <p:spPr/>
        <p:txBody>
          <a:bodyPr>
            <a:normAutofit/>
          </a:bodyPr>
          <a:lstStyle/>
          <a:p>
            <a:pPr>
              <a:defRPr/>
            </a:pPr>
            <a:fld id="{45274173-EC14-48EA-AFFC-135E4A3096B6}" type="slidenum">
              <a:rPr lang="en-US"/>
              <a:pPr>
                <a:defRPr/>
              </a:pPr>
              <a:t>29</a:t>
            </a:fld>
            <a:endParaRPr lang="en-US"/>
          </a:p>
        </p:txBody>
      </p:sp>
      <p:sp>
        <p:nvSpPr>
          <p:cNvPr id="45061" name="Oval 3"/>
          <p:cNvSpPr>
            <a:spLocks noChangeArrowheads="1"/>
          </p:cNvSpPr>
          <p:nvPr/>
        </p:nvSpPr>
        <p:spPr bwMode="auto">
          <a:xfrm>
            <a:off x="2509519" y="2062162"/>
            <a:ext cx="576262" cy="50323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45065" name="Rectangle 9"/>
          <p:cNvSpPr>
            <a:spLocks noChangeArrowheads="1"/>
          </p:cNvSpPr>
          <p:nvPr/>
        </p:nvSpPr>
        <p:spPr bwMode="auto">
          <a:xfrm>
            <a:off x="6408738" y="77788"/>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1524000" y="190500"/>
            <a:ext cx="7620000" cy="1527175"/>
          </a:xfrm>
        </p:spPr>
        <p:txBody>
          <a:bodyPr/>
          <a:lstStyle/>
          <a:p>
            <a:pPr fontAlgn="auto">
              <a:spcAft>
                <a:spcPts val="0"/>
              </a:spcAft>
              <a:defRPr/>
            </a:pPr>
            <a:r>
              <a:rPr lang="ja-JP" altLang="en-US" sz="3400" smtClean="0">
                <a:solidFill>
                  <a:schemeClr val="tx2">
                    <a:satMod val="130000"/>
                  </a:schemeClr>
                </a:solidFill>
                <a:latin typeface="Comic Sans MS" pitchFamily="64" charset="0"/>
              </a:rPr>
              <a:t>データベースモデル</a:t>
            </a:r>
          </a:p>
        </p:txBody>
      </p:sp>
      <p:pic>
        <p:nvPicPr>
          <p:cNvPr id="16387" name="Picture 267"/>
          <p:cNvPicPr>
            <a:picLocks noChangeAspect="1" noChangeArrowheads="1"/>
          </p:cNvPicPr>
          <p:nvPr/>
        </p:nvPicPr>
        <p:blipFill>
          <a:blip r:embed="rId3" cstate="print"/>
          <a:srcRect/>
          <a:stretch>
            <a:fillRect/>
          </a:stretch>
        </p:blipFill>
        <p:spPr bwMode="auto">
          <a:xfrm>
            <a:off x="1116013" y="1557338"/>
            <a:ext cx="7696200" cy="46085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1"/>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演習１：成績集計</a:t>
            </a:r>
          </a:p>
        </p:txBody>
      </p:sp>
      <p:sp>
        <p:nvSpPr>
          <p:cNvPr id="46083" name="Rectangle 2"/>
          <p:cNvSpPr>
            <a:spLocks noGrp="1" noChangeArrowheads="1"/>
          </p:cNvSpPr>
          <p:nvPr>
            <p:ph idx="1"/>
          </p:nvPr>
        </p:nvSpPr>
        <p:spPr>
          <a:xfrm>
            <a:off x="1042988" y="4724400"/>
            <a:ext cx="7921625" cy="1800225"/>
          </a:xfrm>
        </p:spPr>
        <p:txBody>
          <a:bodyPr/>
          <a:lstStyle/>
          <a:p>
            <a:pPr marL="341313" indent="-341313">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t>シート「関数による計算」に下記を求めてください</a:t>
            </a:r>
            <a:endParaRPr lang="en-US" sz="2400"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t>個人の合計、平均</a:t>
            </a:r>
            <a:endParaRPr lang="en-US" sz="2400"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t>各科目の平均、最高点、最低点</a:t>
            </a:r>
            <a:endParaRPr lang="en-US" sz="2400" dirty="0" smtClean="0"/>
          </a:p>
          <a:p>
            <a:pPr marL="741363" lvl="1" indent="-284163">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t>書式設定</a:t>
            </a:r>
            <a:endParaRPr lang="en-US" sz="2400" dirty="0" smtClean="0"/>
          </a:p>
          <a:p>
            <a:pPr lvl="2">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err="1" smtClean="0"/>
              <a:t>平均</a:t>
            </a:r>
            <a:r>
              <a:rPr lang="en-US" sz="1800" dirty="0" smtClean="0"/>
              <a:t>  </a:t>
            </a:r>
            <a:r>
              <a:rPr lang="en-US" altLang="ja-JP" sz="1800" dirty="0" smtClean="0"/>
              <a:t>:  </a:t>
            </a:r>
            <a:r>
              <a:rPr lang="en-US" sz="1800" dirty="0" smtClean="0"/>
              <a:t>表示される小数点以下の桁数を</a:t>
            </a:r>
            <a:r>
              <a:rPr lang="en-US" altLang="ja-JP" sz="1800" dirty="0" smtClean="0">
                <a:solidFill>
                  <a:srgbClr val="FF0000"/>
                </a:solidFill>
              </a:rPr>
              <a:t>2</a:t>
            </a:r>
            <a:r>
              <a:rPr lang="en-US" sz="1800" dirty="0" smtClean="0"/>
              <a:t>にして下さい</a:t>
            </a:r>
          </a:p>
        </p:txBody>
      </p:sp>
      <p:sp>
        <p:nvSpPr>
          <p:cNvPr id="8" name="スライド番号プレースホルダ 5"/>
          <p:cNvSpPr>
            <a:spLocks noGrp="1"/>
          </p:cNvSpPr>
          <p:nvPr>
            <p:ph type="sldNum" sz="quarter" idx="12"/>
          </p:nvPr>
        </p:nvSpPr>
        <p:spPr/>
        <p:txBody>
          <a:bodyPr>
            <a:normAutofit/>
          </a:bodyPr>
          <a:lstStyle/>
          <a:p>
            <a:pPr>
              <a:defRPr/>
            </a:pPr>
            <a:fld id="{022D2C23-0330-49B1-A01A-60E427C77CA1}" type="slidenum">
              <a:rPr lang="en-US"/>
              <a:pPr>
                <a:defRPr/>
              </a:pPr>
              <a:t>30</a:t>
            </a:fld>
            <a:endParaRPr lang="en-US"/>
          </a:p>
        </p:txBody>
      </p:sp>
      <p:sp>
        <p:nvSpPr>
          <p:cNvPr id="46085" name="Rectangle 3"/>
          <p:cNvSpPr>
            <a:spLocks noChangeArrowheads="1"/>
          </p:cNvSpPr>
          <p:nvPr/>
        </p:nvSpPr>
        <p:spPr bwMode="auto">
          <a:xfrm>
            <a:off x="6227763" y="188913"/>
            <a:ext cx="2663825" cy="649287"/>
          </a:xfrm>
          <a:prstGeom prst="rect">
            <a:avLst/>
          </a:prstGeom>
          <a:solidFill>
            <a:srgbClr val="FFCCFF"/>
          </a:solidFill>
          <a:ln w="1260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a:solidFill>
                  <a:srgbClr val="000000"/>
                </a:solidFill>
                <a:latin typeface="Arial" charset="0"/>
              </a:rPr>
              <a:t>シート：関数による計算</a:t>
            </a: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083" y="1268760"/>
            <a:ext cx="8287505" cy="3956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1"/>
          <p:cNvSpPr>
            <a:spLocks noGrp="1" noChangeArrowheads="1"/>
          </p:cNvSpPr>
          <p:nvPr>
            <p:ph type="title"/>
          </p:nvPr>
        </p:nvSpPr>
        <p:spPr>
          <a:xfrm>
            <a:off x="468313" y="190500"/>
            <a:ext cx="8675687" cy="1527175"/>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400" smtClean="0">
                <a:solidFill>
                  <a:schemeClr val="tx2">
                    <a:satMod val="130000"/>
                  </a:schemeClr>
                </a:solidFill>
                <a:latin typeface="Comic Sans MS" pitchFamily="64" charset="0"/>
              </a:rPr>
              <a:t>関係データベース</a:t>
            </a:r>
            <a:br>
              <a:rPr lang="en-US" sz="3400" smtClean="0">
                <a:solidFill>
                  <a:schemeClr val="tx2">
                    <a:satMod val="130000"/>
                  </a:schemeClr>
                </a:solidFill>
                <a:latin typeface="Comic Sans MS" pitchFamily="64" charset="0"/>
              </a:rPr>
            </a:br>
            <a:r>
              <a:rPr lang="en-US" altLang="ja-JP" sz="3400" smtClean="0">
                <a:solidFill>
                  <a:schemeClr val="tx2">
                    <a:satMod val="130000"/>
                  </a:schemeClr>
                </a:solidFill>
                <a:latin typeface="Comic Sans MS" pitchFamily="64" charset="0"/>
              </a:rPr>
              <a:t>Relational Database </a:t>
            </a:r>
          </a:p>
        </p:txBody>
      </p:sp>
      <p:sp>
        <p:nvSpPr>
          <p:cNvPr id="17411" name="Rectangle 2"/>
          <p:cNvSpPr>
            <a:spLocks noGrp="1" noChangeArrowheads="1"/>
          </p:cNvSpPr>
          <p:nvPr>
            <p:ph idx="1"/>
          </p:nvPr>
        </p:nvSpPr>
        <p:spPr>
          <a:xfrm>
            <a:off x="1042988" y="1773238"/>
            <a:ext cx="7777162" cy="4498975"/>
          </a:xfrm>
        </p:spPr>
        <p:txBody>
          <a:bodyPr/>
          <a:lstStyle/>
          <a:p>
            <a:pPr marL="341313" indent="-341313">
              <a:lnSpc>
                <a:spcPct val="9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smtClean="0">
                <a:latin typeface="Comic Sans MS" pitchFamily="66" charset="0"/>
              </a:rPr>
              <a:t>データ管理方式の一つ．また、その方式に基づいて設計されたデータベース</a:t>
            </a:r>
          </a:p>
          <a:p>
            <a:pPr marL="341313" indent="-341313">
              <a:lnSpc>
                <a:spcPct val="9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400" smtClean="0">
                <a:latin typeface="Comic Sans MS" pitchFamily="66" charset="0"/>
              </a:rPr>
              <a:t>1970</a:t>
            </a:r>
            <a:r>
              <a:rPr lang="en-US" sz="2400" smtClean="0">
                <a:latin typeface="Comic Sans MS" pitchFamily="66" charset="0"/>
              </a:rPr>
              <a:t>年に</a:t>
            </a:r>
            <a:r>
              <a:rPr lang="en-US" altLang="ja-JP" sz="2400" smtClean="0">
                <a:latin typeface="Comic Sans MS" pitchFamily="66" charset="0"/>
              </a:rPr>
              <a:t>IBM</a:t>
            </a:r>
            <a:r>
              <a:rPr lang="en-US" sz="2400" smtClean="0">
                <a:latin typeface="Comic Sans MS" pitchFamily="66" charset="0"/>
              </a:rPr>
              <a:t>社の</a:t>
            </a:r>
            <a:r>
              <a:rPr lang="en-US" altLang="ja-JP" sz="2400" smtClean="0">
                <a:latin typeface="Comic Sans MS" pitchFamily="66" charset="0"/>
              </a:rPr>
              <a:t>Edgar F. Codd</a:t>
            </a:r>
            <a:r>
              <a:rPr lang="en-US" sz="2400" smtClean="0">
                <a:latin typeface="Comic Sans MS" pitchFamily="66" charset="0"/>
              </a:rPr>
              <a:t>によって提唱されたリレーショナルデータモデルの理論に従っている</a:t>
            </a:r>
            <a:endParaRPr lang="en-US" altLang="ja-JP" sz="2400" smtClean="0">
              <a:latin typeface="Comic Sans MS" pitchFamily="66" charset="0"/>
            </a:endParaRPr>
          </a:p>
          <a:p>
            <a:pPr marL="341313" indent="-341313">
              <a:lnSpc>
                <a:spcPct val="9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400" smtClean="0">
                <a:latin typeface="Comic Sans MS" pitchFamily="66" charset="0"/>
              </a:rPr>
              <a:t>1</a:t>
            </a:r>
            <a:r>
              <a:rPr lang="en-US" sz="2400" smtClean="0">
                <a:latin typeface="Comic Sans MS" pitchFamily="66" charset="0"/>
              </a:rPr>
              <a:t>件のデータを複数の項目の集合として表現し、データの集合をテーブルと呼ばれる表で表す方式</a:t>
            </a:r>
          </a:p>
          <a:p>
            <a:pPr marL="341313" indent="-341313">
              <a:lnSpc>
                <a:spcPct val="9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400" smtClean="0">
                <a:latin typeface="Comic Sans MS" pitchFamily="66" charset="0"/>
              </a:rPr>
              <a:t>ID</a:t>
            </a:r>
            <a:r>
              <a:rPr lang="en-US" sz="2400" smtClean="0">
                <a:latin typeface="Comic Sans MS" pitchFamily="66" charset="0"/>
              </a:rPr>
              <a:t>番号や名前などのキーとなるデータを利用して、データの結合や抽出を容易に行なうことができる</a:t>
            </a:r>
          </a:p>
          <a:p>
            <a:pPr marL="341313" indent="-341313">
              <a:lnSpc>
                <a:spcPct val="90000"/>
              </a:lnSpc>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smtClean="0">
                <a:latin typeface="Comic Sans MS" pitchFamily="66" charset="0"/>
              </a:rPr>
              <a:t>データベースの操作には</a:t>
            </a:r>
            <a:r>
              <a:rPr lang="en-US" altLang="ja-JP" sz="2400" smtClean="0">
                <a:latin typeface="Comic Sans MS" pitchFamily="66" charset="0"/>
              </a:rPr>
              <a:t>SQL(Structured Query Language )</a:t>
            </a:r>
            <a:r>
              <a:rPr lang="en-US" sz="2400" smtClean="0">
                <a:latin typeface="Comic Sans MS" pitchFamily="66" charset="0"/>
              </a:rPr>
              <a:t>と呼ばれる言語を使うのが一般的</a:t>
            </a:r>
          </a:p>
          <a:p>
            <a:pPr marL="341313" indent="-341313">
              <a:lnSpc>
                <a:spcPct val="90000"/>
              </a:lnSpc>
              <a:buClr>
                <a:srgbClr val="CCCCFF"/>
              </a:buCl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2400" smtClean="0">
              <a:latin typeface="Comic Sans MS" pitchFamily="66" charset="0"/>
            </a:endParaRPr>
          </a:p>
        </p:txBody>
      </p:sp>
      <p:sp>
        <p:nvSpPr>
          <p:cNvPr id="7" name="スライド番号プレースホルダ 5"/>
          <p:cNvSpPr>
            <a:spLocks noGrp="1"/>
          </p:cNvSpPr>
          <p:nvPr>
            <p:ph type="sldNum" sz="quarter" idx="12"/>
          </p:nvPr>
        </p:nvSpPr>
        <p:spPr/>
        <p:txBody>
          <a:bodyPr>
            <a:normAutofit/>
          </a:bodyPr>
          <a:lstStyle/>
          <a:p>
            <a:pPr>
              <a:defRPr/>
            </a:pPr>
            <a:fld id="{EEA1BEB1-76B8-4A0B-BFDD-55D6711B4A8D}" type="slidenum">
              <a:rPr lang="en-US"/>
              <a:pPr>
                <a:defRPr/>
              </a:pPr>
              <a:t>4</a:t>
            </a:fld>
            <a:endParaRPr lang="en-US"/>
          </a:p>
        </p:txBody>
      </p:sp>
      <p:sp>
        <p:nvSpPr>
          <p:cNvPr id="17413" name="Rectangle 3"/>
          <p:cNvSpPr>
            <a:spLocks noChangeArrowheads="1"/>
          </p:cNvSpPr>
          <p:nvPr/>
        </p:nvSpPr>
        <p:spPr bwMode="auto">
          <a:xfrm>
            <a:off x="468313" y="5876925"/>
            <a:ext cx="8424862" cy="504825"/>
          </a:xfrm>
          <a:prstGeom prst="rect">
            <a:avLst/>
          </a:prstGeom>
          <a:solidFill>
            <a:srgbClr val="CCFF66"/>
          </a:solidFill>
          <a:ln w="9360">
            <a:solidFill>
              <a:srgbClr val="000000"/>
            </a:solidFill>
            <a:miter lim="800000"/>
            <a:headEnd/>
            <a:tailEnd/>
          </a:ln>
        </p:spPr>
        <p:txBody>
          <a:bodyPr wrap="none" lIns="90000" tIns="46800" rIns="90000" bIns="46800" anchor="ctr"/>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b="1">
                <a:solidFill>
                  <a:srgbClr val="000000"/>
                </a:solidFill>
                <a:latin typeface="Comic Sans MS" pitchFamily="66" charset="0"/>
              </a:rPr>
              <a:t>SELECT </a:t>
            </a:r>
            <a:r>
              <a:rPr kumimoji="0" lang="en-US" b="1">
                <a:solidFill>
                  <a:srgbClr val="000000"/>
                </a:solidFill>
                <a:latin typeface="Comic Sans MS" pitchFamily="66" charset="0"/>
              </a:rPr>
              <a:t>　数学 ≧ </a:t>
            </a:r>
            <a:r>
              <a:rPr kumimoji="0" lang="en-US" altLang="ja-JP" b="1">
                <a:solidFill>
                  <a:srgbClr val="000000"/>
                </a:solidFill>
                <a:latin typeface="Comic Sans MS" pitchFamily="66" charset="0"/>
              </a:rPr>
              <a:t>80 AND </a:t>
            </a:r>
            <a:r>
              <a:rPr kumimoji="0" lang="en-US" b="1">
                <a:solidFill>
                  <a:srgbClr val="000000"/>
                </a:solidFill>
                <a:latin typeface="Comic Sans MS" pitchFamily="66" charset="0"/>
              </a:rPr>
              <a:t>英語 </a:t>
            </a:r>
            <a:r>
              <a:rPr kumimoji="0" lang="en-US" sz="1800" b="1">
                <a:solidFill>
                  <a:srgbClr val="000000"/>
                </a:solidFill>
                <a:latin typeface="Arial" charset="0"/>
              </a:rPr>
              <a:t>≧</a:t>
            </a:r>
            <a:r>
              <a:rPr kumimoji="0" lang="en-US" b="1">
                <a:solidFill>
                  <a:srgbClr val="000000"/>
                </a:solidFill>
                <a:latin typeface="Comic Sans MS" pitchFamily="66" charset="0"/>
              </a:rPr>
              <a:t> </a:t>
            </a:r>
            <a:r>
              <a:rPr kumimoji="0" lang="en-US" altLang="ja-JP" b="1">
                <a:solidFill>
                  <a:srgbClr val="000000"/>
                </a:solidFill>
                <a:latin typeface="Comic Sans MS" pitchFamily="66" charset="0"/>
              </a:rPr>
              <a:t>90  FROM </a:t>
            </a:r>
            <a:r>
              <a:rPr kumimoji="0" lang="en-US" b="1">
                <a:solidFill>
                  <a:srgbClr val="000000"/>
                </a:solidFill>
                <a:latin typeface="Comic Sans MS" pitchFamily="66" charset="0"/>
              </a:rPr>
              <a:t>中間テスト</a:t>
            </a:r>
            <a:r>
              <a:rPr kumimoji="0" lang="en-US" altLang="ja-JP">
                <a:solidFill>
                  <a:srgbClr val="000000"/>
                </a:solidFill>
                <a:latin typeface="Comic Sans MS" pitchFamily="66" charset="0"/>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1"/>
          <p:cNvSpPr>
            <a:spLocks noGrp="1" noChangeArrowheads="1"/>
          </p:cNvSpPr>
          <p:nvPr>
            <p:ph type="title"/>
          </p:nvPr>
        </p:nvSpPr>
        <p:spPr>
          <a:xfrm>
            <a:off x="611188" y="190500"/>
            <a:ext cx="8485187" cy="1527175"/>
          </a:xfrm>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400" dirty="0" err="1" smtClean="0">
                <a:solidFill>
                  <a:schemeClr val="tx2">
                    <a:satMod val="130000"/>
                  </a:schemeClr>
                </a:solidFill>
                <a:latin typeface="Comic Sans MS" pitchFamily="64" charset="0"/>
              </a:rPr>
              <a:t>関係データベースの例：売上データベース</a:t>
            </a:r>
            <a:endParaRPr lang="en-US" sz="3400" dirty="0" smtClean="0">
              <a:solidFill>
                <a:schemeClr val="tx2">
                  <a:satMod val="130000"/>
                </a:schemeClr>
              </a:solidFill>
              <a:latin typeface="Comic Sans MS" pitchFamily="64" charset="0"/>
            </a:endParaRPr>
          </a:p>
        </p:txBody>
      </p:sp>
      <p:sp>
        <p:nvSpPr>
          <p:cNvPr id="1150" name="スライド番号プレースホルダ 5"/>
          <p:cNvSpPr>
            <a:spLocks noGrp="1"/>
          </p:cNvSpPr>
          <p:nvPr>
            <p:ph type="sldNum" sz="quarter" idx="12"/>
          </p:nvPr>
        </p:nvSpPr>
        <p:spPr/>
        <p:txBody>
          <a:bodyPr>
            <a:normAutofit/>
          </a:bodyPr>
          <a:lstStyle/>
          <a:p>
            <a:pPr>
              <a:defRPr/>
            </a:pPr>
            <a:fld id="{4AC2314E-525E-4EBE-B130-81EB8ABB832D}" type="slidenum">
              <a:rPr lang="en-US"/>
              <a:pPr>
                <a:defRPr/>
              </a:pPr>
              <a:t>5</a:t>
            </a:fld>
            <a:endParaRPr lang="en-US"/>
          </a:p>
        </p:txBody>
      </p:sp>
      <p:graphicFrame>
        <p:nvGraphicFramePr>
          <p:cNvPr id="8194" name="Group 2"/>
          <p:cNvGraphicFramePr>
            <a:graphicFrameLocks noGrp="1"/>
          </p:cNvGraphicFramePr>
          <p:nvPr>
            <p:extLst>
              <p:ext uri="{D42A27DB-BD31-4B8C-83A1-F6EECF244321}">
                <p14:modId xmlns:p14="http://schemas.microsoft.com/office/powerpoint/2010/main" val="3338385896"/>
              </p:ext>
            </p:extLst>
          </p:nvPr>
        </p:nvGraphicFramePr>
        <p:xfrm>
          <a:off x="4716463" y="1628775"/>
          <a:ext cx="4329112" cy="3886206"/>
        </p:xfrm>
        <a:graphic>
          <a:graphicData uri="http://schemas.openxmlformats.org/drawingml/2006/table">
            <a:tbl>
              <a:tblPr/>
              <a:tblGrid>
                <a:gridCol w="444500"/>
                <a:gridCol w="388937"/>
                <a:gridCol w="388938"/>
                <a:gridCol w="388937"/>
                <a:gridCol w="388938"/>
                <a:gridCol w="387350"/>
                <a:gridCol w="388937"/>
                <a:gridCol w="387350"/>
                <a:gridCol w="390525"/>
                <a:gridCol w="385763"/>
                <a:gridCol w="388937"/>
              </a:tblGrid>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gridSpan="5">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平成</a:t>
                      </a:r>
                      <a:r>
                        <a:rPr kumimoji="0" lang="en-US" altLang="ja-JP"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26</a:t>
                      </a:r>
                      <a:r>
                        <a:rPr kumimoji="0" 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年</a:t>
                      </a:r>
                      <a:r>
                        <a:rPr kumimoji="0" lang="en-US" altLang="ja-JP"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12</a:t>
                      </a:r>
                      <a:r>
                        <a:rPr kumimoji="0" 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月売上</a:t>
                      </a:r>
                    </a:p>
                  </a:txBody>
                  <a:tcPr marL="90000" marR="90000" marT="81072" marB="46800" horzOverflow="overflow">
                    <a:lnL>
                      <a:noFill/>
                    </a:lnL>
                    <a:lnR>
                      <a:noFill/>
                    </a:lnR>
                    <a:lnT>
                      <a:noFill/>
                    </a:lnT>
                    <a:lnB>
                      <a:noFill/>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r>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北海道</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青森県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岩手県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宮城県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秋田県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山形県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福島県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茨城県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栃木県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群馬県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埼玉県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千葉県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8700" name="Group 508"/>
          <p:cNvGraphicFramePr>
            <a:graphicFrameLocks noGrp="1"/>
          </p:cNvGraphicFramePr>
          <p:nvPr>
            <p:extLst>
              <p:ext uri="{D42A27DB-BD31-4B8C-83A1-F6EECF244321}">
                <p14:modId xmlns:p14="http://schemas.microsoft.com/office/powerpoint/2010/main" val="3376602131"/>
              </p:ext>
            </p:extLst>
          </p:nvPr>
        </p:nvGraphicFramePr>
        <p:xfrm>
          <a:off x="0" y="1628775"/>
          <a:ext cx="4256088" cy="3886206"/>
        </p:xfrm>
        <a:graphic>
          <a:graphicData uri="http://schemas.openxmlformats.org/drawingml/2006/table">
            <a:tbl>
              <a:tblPr/>
              <a:tblGrid>
                <a:gridCol w="438150"/>
                <a:gridCol w="382588"/>
                <a:gridCol w="381000"/>
                <a:gridCol w="381000"/>
                <a:gridCol w="382587"/>
                <a:gridCol w="382588"/>
                <a:gridCol w="382587"/>
                <a:gridCol w="381000"/>
                <a:gridCol w="381000"/>
                <a:gridCol w="382588"/>
                <a:gridCol w="381000"/>
              </a:tblGrid>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gridSpan="5">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平成</a:t>
                      </a:r>
                      <a:r>
                        <a:rPr kumimoji="0" lang="en-US" altLang="ja-JP"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26</a:t>
                      </a:r>
                      <a:r>
                        <a:rPr kumimoji="0" lang="ja-JP" alt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年</a:t>
                      </a:r>
                      <a:r>
                        <a:rPr kumimoji="0" lang="en-US" altLang="ja-JP"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1</a:t>
                      </a:r>
                      <a:r>
                        <a:rPr kumimoji="0" lang="en-US" sz="1600" b="0" i="0" u="none" strike="noStrike" cap="none" normalizeH="0" baseline="0" dirty="0" smtClean="0">
                          <a:ln>
                            <a:noFill/>
                          </a:ln>
                          <a:solidFill>
                            <a:srgbClr val="000000"/>
                          </a:solidFill>
                          <a:effectLst/>
                          <a:latin typeface="ＭＳ Ｐゴシック" pitchFamily="48" charset="-128"/>
                          <a:ea typeface="ＭＳ Ｐゴシック" pitchFamily="48" charset="-128"/>
                        </a:rPr>
                        <a:t>月売上</a:t>
                      </a:r>
                    </a:p>
                  </a:txBody>
                  <a:tcPr marL="90000" marR="90000" marT="81072" marB="46800" horzOverflow="overflow">
                    <a:lnL>
                      <a:noFill/>
                    </a:lnL>
                    <a:lnR>
                      <a:noFill/>
                    </a:lnR>
                    <a:lnT>
                      <a:noFill/>
                    </a:lnT>
                    <a:lnB>
                      <a:noFill/>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solidFill>
                      <a:srgbClr val="FFFFFF"/>
                    </a:solidFill>
                  </a:tcPr>
                </a:tc>
              </a:tr>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北海道</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青森県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230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岩手県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宮城県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秋田県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172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山形県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福島県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茨城県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栃木県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123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群馬県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87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211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221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263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埼玉県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131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99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193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52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144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ゴシック" pitchFamily="49" charset="-128"/>
                          <a:ea typeface="ＭＳ ゴシック" pitchFamily="49" charset="-128"/>
                        </a:rPr>
                        <a:t>千葉県</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118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206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240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153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18836" name="Line 1014"/>
          <p:cNvSpPr>
            <a:spLocks noChangeShapeType="1"/>
          </p:cNvSpPr>
          <p:nvPr/>
        </p:nvSpPr>
        <p:spPr bwMode="auto">
          <a:xfrm>
            <a:off x="4284663" y="3284538"/>
            <a:ext cx="358775" cy="1587"/>
          </a:xfrm>
          <a:prstGeom prst="line">
            <a:avLst/>
          </a:prstGeom>
          <a:noFill/>
          <a:ln w="76320">
            <a:solidFill>
              <a:srgbClr val="000000"/>
            </a:solidFill>
            <a:prstDash val="sysDot"/>
            <a:miter lim="800000"/>
            <a:headEnd/>
            <a:tailEnd/>
          </a:ln>
        </p:spPr>
        <p:txBody>
          <a:bodyPr/>
          <a:lstStyle/>
          <a:p>
            <a:endParaRPr lang="ja-JP" altLang="en-US"/>
          </a:p>
        </p:txBody>
      </p:sp>
      <p:graphicFrame>
        <p:nvGraphicFramePr>
          <p:cNvPr id="9207" name="Group 1015"/>
          <p:cNvGraphicFramePr>
            <a:graphicFrameLocks noGrp="1"/>
          </p:cNvGraphicFramePr>
          <p:nvPr/>
        </p:nvGraphicFramePr>
        <p:xfrm>
          <a:off x="1619250" y="5229225"/>
          <a:ext cx="5329238" cy="1477964"/>
        </p:xfrm>
        <a:graphic>
          <a:graphicData uri="http://schemas.openxmlformats.org/drawingml/2006/table">
            <a:tbl>
              <a:tblPr/>
              <a:tblGrid>
                <a:gridCol w="742950"/>
                <a:gridCol w="407988"/>
                <a:gridCol w="431800"/>
                <a:gridCol w="433387"/>
                <a:gridCol w="431800"/>
                <a:gridCol w="504825"/>
                <a:gridCol w="504825"/>
                <a:gridCol w="503238"/>
                <a:gridCol w="431800"/>
                <a:gridCol w="433387"/>
                <a:gridCol w="503238"/>
              </a:tblGrid>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c gridSpan="5">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400" b="0" i="0" u="none" strike="noStrike" cap="none" normalizeH="0" baseline="0" smtClean="0">
                        <a:ln>
                          <a:noFill/>
                        </a:ln>
                        <a:solidFill>
                          <a:srgbClr val="000000"/>
                        </a:solidFill>
                        <a:effectLst/>
                        <a:latin typeface="ＭＳ Ｐゴシック" pitchFamily="48" charset="-128"/>
                        <a:ea typeface="ＭＳ Ｐゴシック" pitchFamily="48" charset="-128"/>
                      </a:endParaRPr>
                    </a:p>
                  </a:txBody>
                  <a:tcPr marL="90000" marR="90000" marT="76788" marB="4680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a:noFill/>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48" charset="-128"/>
                      </a:endParaRPr>
                    </a:p>
                  </a:txBody>
                  <a:tcPr anchor="ctr" horzOverflow="overflow">
                    <a:lnL>
                      <a:noFill/>
                    </a:lnL>
                    <a:lnR>
                      <a:noFill/>
                    </a:lnR>
                    <a:lnT>
                      <a:noFill/>
                    </a:lnT>
                    <a:lnB w="126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商品</a:t>
                      </a: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10</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仕入単価</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874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574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785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250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184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385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456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784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890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458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ct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600" b="0" i="0" u="none" strike="noStrike" cap="none" normalizeH="0" baseline="0" smtClean="0">
                          <a:ln>
                            <a:noFill/>
                          </a:ln>
                          <a:solidFill>
                            <a:srgbClr val="000000"/>
                          </a:solidFill>
                          <a:effectLst/>
                          <a:latin typeface="ＭＳ Ｐゴシック" pitchFamily="48" charset="-128"/>
                          <a:ea typeface="ＭＳ Ｐゴシック" pitchFamily="48" charset="-128"/>
                        </a:rPr>
                        <a:t>販売価格</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980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870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900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500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354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450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980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800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980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449263" rtl="0" eaLnBrk="0" fontAlgn="base" latinLnBrk="0" hangingPunct="0">
                        <a:lnSpc>
                          <a:spcPct val="8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ja-JP" sz="600" b="0" i="0" u="none" strike="noStrike" cap="none" normalizeH="0" baseline="0" smtClean="0">
                          <a:ln>
                            <a:noFill/>
                          </a:ln>
                          <a:solidFill>
                            <a:srgbClr val="000000"/>
                          </a:solidFill>
                          <a:effectLst/>
                          <a:latin typeface="ＭＳ Ｐゴシック" pitchFamily="48" charset="-128"/>
                          <a:ea typeface="ＭＳ Ｐゴシック" pitchFamily="48" charset="-128"/>
                        </a:rPr>
                        <a:t>650 </a:t>
                      </a:r>
                    </a:p>
                  </a:txBody>
                  <a:tcPr marL="90000" marR="90000" marT="59652"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8905" name="Text Box 474"/>
          <p:cNvSpPr txBox="1">
            <a:spLocks noChangeArrowheads="1"/>
          </p:cNvSpPr>
          <p:nvPr/>
        </p:nvSpPr>
        <p:spPr bwMode="auto">
          <a:xfrm>
            <a:off x="4075113" y="5661025"/>
            <a:ext cx="641350" cy="366713"/>
          </a:xfrm>
          <a:prstGeom prst="rect">
            <a:avLst/>
          </a:prstGeom>
          <a:noFill/>
          <a:ln w="9525">
            <a:noFill/>
            <a:miter lim="800000"/>
            <a:headEnd/>
            <a:tailEnd/>
          </a:ln>
        </p:spPr>
        <p:txBody>
          <a:bodyPr wrap="none">
            <a:spAutoFit/>
          </a:bodyPr>
          <a:lstStyle/>
          <a:p>
            <a:pPr>
              <a:buClr>
                <a:srgbClr val="000000"/>
              </a:buClr>
              <a:buSzPct val="100000"/>
              <a:buFont typeface="Times New Roman" pitchFamily="18" charset="0"/>
              <a:buNone/>
            </a:pPr>
            <a:r>
              <a:rPr kumimoji="0" lang="ja-JP" altLang="en-US" sz="1800">
                <a:solidFill>
                  <a:schemeClr val="tx1"/>
                </a:solidFill>
              </a:rPr>
              <a:t>単価</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
          <p:cNvSpPr>
            <a:spLocks noGrp="1" noChangeArrowheads="1"/>
          </p:cNvSpPr>
          <p:nvPr>
            <p:ph type="title"/>
          </p:nvPr>
        </p:nvSpPr>
        <p:spPr>
          <a:xfrm>
            <a:off x="685800" y="1219200"/>
            <a:ext cx="7772400" cy="1933575"/>
          </a:xfrm>
        </p:spPr>
        <p:txBody>
          <a:bodyPr/>
          <a:lstStyle/>
          <a:p>
            <a:pPr algn="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smtClean="0">
                <a:solidFill>
                  <a:schemeClr val="tx2">
                    <a:satMod val="130000"/>
                  </a:schemeClr>
                </a:solidFill>
              </a:rPr>
              <a:t>関係データベース</a:t>
            </a:r>
            <a:br>
              <a:rPr lang="en-US" sz="4400" smtClean="0">
                <a:solidFill>
                  <a:schemeClr val="tx2">
                    <a:satMod val="130000"/>
                  </a:schemeClr>
                </a:solidFill>
              </a:rPr>
            </a:br>
            <a:r>
              <a:rPr lang="en-US" sz="4400" smtClean="0">
                <a:solidFill>
                  <a:schemeClr val="tx2">
                    <a:satMod val="130000"/>
                  </a:schemeClr>
                </a:solidFill>
              </a:rPr>
              <a:t> </a:t>
            </a:r>
            <a:r>
              <a:rPr lang="en-US" altLang="ja-JP" sz="4400" smtClean="0">
                <a:solidFill>
                  <a:schemeClr val="tx2">
                    <a:satMod val="130000"/>
                  </a:schemeClr>
                </a:solidFill>
                <a:latin typeface="Comic Sans MS" pitchFamily="64" charset="0"/>
              </a:rPr>
              <a:t>Relational Database </a:t>
            </a:r>
          </a:p>
        </p:txBody>
      </p:sp>
      <p:sp>
        <p:nvSpPr>
          <p:cNvPr id="6" name="スライド番号プレースホルダ 4"/>
          <p:cNvSpPr>
            <a:spLocks noGrp="1"/>
          </p:cNvSpPr>
          <p:nvPr>
            <p:ph type="sldNum" sz="quarter" idx="12"/>
          </p:nvPr>
        </p:nvSpPr>
        <p:spPr/>
        <p:txBody>
          <a:bodyPr/>
          <a:lstStyle/>
          <a:p>
            <a:pPr>
              <a:defRPr/>
            </a:pPr>
            <a:fld id="{24678F9E-D84C-4F77-888F-87F6C0CF236E}" type="slidenum">
              <a:rPr lang="en-US"/>
              <a:pPr>
                <a:defRPr/>
              </a:pPr>
              <a:t>6</a:t>
            </a:fld>
            <a:endParaRPr lang="en-US"/>
          </a:p>
        </p:txBody>
      </p:sp>
      <p:sp>
        <p:nvSpPr>
          <p:cNvPr id="20484" name="Rectangle 2"/>
          <p:cNvSpPr>
            <a:spLocks noGrp="1" noChangeArrowheads="1"/>
          </p:cNvSpPr>
          <p:nvPr>
            <p:ph type="subTitle" idx="4294967295"/>
          </p:nvPr>
        </p:nvSpPr>
        <p:spPr>
          <a:xfrm>
            <a:off x="1258888" y="3505200"/>
            <a:ext cx="7885112" cy="1752600"/>
          </a:xfrm>
        </p:spPr>
        <p:txBody>
          <a:bodyPr lIns="90000" tIns="46800" rIns="90000" bIns="46800"/>
          <a:lstStyle/>
          <a:p>
            <a:pPr marL="0" indent="0">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表計算ソフト</a:t>
            </a:r>
            <a:r>
              <a:rPr lang="en-US" altLang="ja-JP" dirty="0" err="1" smtClean="0"/>
              <a:t>Excel</a:t>
            </a:r>
            <a:r>
              <a:rPr lang="en-US" dirty="0" err="1" smtClean="0"/>
              <a:t>用いて</a:t>
            </a:r>
            <a:endParaRPr lang="en-US" dirty="0" smtClean="0"/>
          </a:p>
          <a:p>
            <a:pPr marL="0" indent="0">
              <a:spcBef>
                <a:spcPts val="9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関係データベースを使ってみましょう</a:t>
            </a:r>
            <a:r>
              <a:rPr lang="en-US" dirty="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1042988" y="274638"/>
            <a:ext cx="7891462" cy="1143000"/>
          </a:xfrm>
        </p:spPr>
        <p:txBody>
          <a:bodyPr>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solidFill>
                  <a:schemeClr val="tx2">
                    <a:satMod val="130000"/>
                  </a:schemeClr>
                </a:solidFill>
              </a:rPr>
              <a:t>表計算</a:t>
            </a:r>
            <a:r>
              <a:rPr lang="ja-JP" altLang="en-US" dirty="0" smtClean="0">
                <a:solidFill>
                  <a:schemeClr val="tx2">
                    <a:satMod val="130000"/>
                  </a:schemeClr>
                </a:solidFill>
              </a:rPr>
              <a:t>ソフト</a:t>
            </a:r>
            <a:r>
              <a:rPr lang="en-US" altLang="ja-JP" dirty="0" smtClean="0">
                <a:solidFill>
                  <a:schemeClr val="tx2">
                    <a:satMod val="130000"/>
                  </a:schemeClr>
                </a:solidFill>
              </a:rPr>
              <a:t/>
            </a:r>
            <a:br>
              <a:rPr lang="en-US" altLang="ja-JP" dirty="0" smtClean="0">
                <a:solidFill>
                  <a:schemeClr val="tx2">
                    <a:satMod val="130000"/>
                  </a:schemeClr>
                </a:solidFill>
              </a:rPr>
            </a:br>
            <a:r>
              <a:rPr lang="ja-JP" altLang="en-US" dirty="0" smtClean="0">
                <a:solidFill>
                  <a:schemeClr val="tx2">
                    <a:satMod val="130000"/>
                  </a:schemeClr>
                </a:solidFill>
              </a:rPr>
              <a:t>　本講義では</a:t>
            </a:r>
            <a:r>
              <a:rPr lang="en-US" altLang="ja-JP" dirty="0" smtClean="0">
                <a:solidFill>
                  <a:schemeClr val="tx2">
                    <a:satMod val="130000"/>
                  </a:schemeClr>
                </a:solidFill>
              </a:rPr>
              <a:t>Excel</a:t>
            </a:r>
            <a:r>
              <a:rPr lang="ja-JP" altLang="en-US" dirty="0" smtClean="0">
                <a:solidFill>
                  <a:schemeClr val="tx2">
                    <a:satMod val="130000"/>
                  </a:schemeClr>
                </a:solidFill>
              </a:rPr>
              <a:t>を使用</a:t>
            </a:r>
            <a:endParaRPr lang="en-US" altLang="ja-JP" dirty="0" smtClean="0">
              <a:solidFill>
                <a:schemeClr val="tx2">
                  <a:satMod val="130000"/>
                </a:schemeClr>
              </a:solidFill>
            </a:endParaRPr>
          </a:p>
        </p:txBody>
      </p:sp>
      <p:sp>
        <p:nvSpPr>
          <p:cNvPr id="22532" name="Rectangle 2"/>
          <p:cNvSpPr>
            <a:spLocks noGrp="1" noChangeArrowheads="1"/>
          </p:cNvSpPr>
          <p:nvPr>
            <p:ph idx="1"/>
          </p:nvPr>
        </p:nvSpPr>
        <p:spPr>
          <a:xfrm>
            <a:off x="1042988" y="1600200"/>
            <a:ext cx="7956550" cy="4997450"/>
          </a:xfrm>
        </p:spPr>
        <p:txBody>
          <a:bodyPr>
            <a:normAutofit lnSpcReduction="10000"/>
          </a:bodyPr>
          <a:lstStyle/>
          <a:p>
            <a:pPr marL="341313" indent="-341313" fontAlgn="auto">
              <a:lnSpc>
                <a:spcPct val="90000"/>
              </a:lnSpc>
              <a:spcBef>
                <a:spcPts val="700"/>
              </a:spcBef>
              <a:spcAft>
                <a:spcPts val="0"/>
              </a:spcAft>
              <a:buFont typeface="Wingdings 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altLang="ja-JP" sz="2800" dirty="0" err="1" smtClean="0"/>
              <a:t>MicroSoft</a:t>
            </a:r>
            <a:r>
              <a:rPr lang="en-US" sz="2800" dirty="0" err="1" smtClean="0"/>
              <a:t>ののアプリケーションソフト（応用ソフト</a:t>
            </a:r>
            <a:r>
              <a:rPr lang="en-US" sz="2800" dirty="0" smtClean="0"/>
              <a:t>）</a:t>
            </a:r>
          </a:p>
          <a:p>
            <a:pPr marL="341313" indent="-341313" fontAlgn="auto">
              <a:lnSpc>
                <a:spcPct val="90000"/>
              </a:lnSpc>
              <a:spcBef>
                <a:spcPts val="700"/>
              </a:spcBef>
              <a:spcAft>
                <a:spcPts val="0"/>
              </a:spcAft>
              <a:buClr>
                <a:srgbClr val="CCCCFF"/>
              </a:buClr>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800" dirty="0" err="1" smtClean="0"/>
              <a:t>表計算ソフト</a:t>
            </a:r>
            <a:endParaRPr lang="en-US" sz="2800" dirty="0" smtClean="0"/>
          </a:p>
          <a:p>
            <a:pPr marL="341313" indent="-341313" fontAlgn="auto">
              <a:lnSpc>
                <a:spcPct val="90000"/>
              </a:lnSpc>
              <a:spcBef>
                <a:spcPts val="700"/>
              </a:spcBef>
              <a:spcAft>
                <a:spcPts val="0"/>
              </a:spcAft>
              <a:buClr>
                <a:srgbClr val="CCCCFF"/>
              </a:buClr>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800" dirty="0" err="1" smtClean="0"/>
              <a:t>データ分析に特化</a:t>
            </a:r>
            <a:endParaRPr lang="en-US" sz="2800" dirty="0" smtClean="0"/>
          </a:p>
          <a:p>
            <a:pPr marL="741363" lvl="1" indent="-284163" fontAlgn="auto">
              <a:lnSpc>
                <a:spcPct val="90000"/>
              </a:lnSpc>
              <a:spcBef>
                <a:spcPts val="575"/>
              </a:spcBef>
              <a:spcAft>
                <a:spcPts val="0"/>
              </a:spcAft>
              <a:buClr>
                <a:srgbClr val="CCCCFF"/>
              </a:buClr>
              <a:buSzPct val="70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300" dirty="0" err="1" smtClean="0"/>
              <a:t>計算機能</a:t>
            </a:r>
            <a:endParaRPr lang="en-US" sz="2300" dirty="0" smtClean="0"/>
          </a:p>
          <a:p>
            <a:pPr marL="886968" lvl="2" fontAlgn="auto">
              <a:lnSpc>
                <a:spcPct val="90000"/>
              </a:lnSpc>
              <a:spcBef>
                <a:spcPts val="525"/>
              </a:spcBef>
              <a:spcAft>
                <a:spcPts val="0"/>
              </a:spcAft>
              <a:buClr>
                <a:srgbClr val="CCCCFF"/>
              </a:buClr>
              <a:buSzPct val="65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100" dirty="0" err="1" smtClean="0"/>
              <a:t>単純な計算</a:t>
            </a:r>
            <a:endParaRPr lang="en-US" sz="2100" dirty="0" smtClean="0"/>
          </a:p>
          <a:p>
            <a:pPr marL="886968" lvl="2" fontAlgn="auto">
              <a:lnSpc>
                <a:spcPct val="90000"/>
              </a:lnSpc>
              <a:spcBef>
                <a:spcPts val="525"/>
              </a:spcBef>
              <a:spcAft>
                <a:spcPts val="0"/>
              </a:spcAft>
              <a:buClr>
                <a:srgbClr val="CCCCFF"/>
              </a:buClr>
              <a:buSzPct val="65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100" dirty="0" err="1" smtClean="0"/>
              <a:t>関数計算</a:t>
            </a:r>
            <a:endParaRPr lang="en-US" sz="2100" dirty="0" smtClean="0"/>
          </a:p>
          <a:p>
            <a:pPr marL="741363" lvl="1" indent="-284163" fontAlgn="auto">
              <a:lnSpc>
                <a:spcPct val="90000"/>
              </a:lnSpc>
              <a:spcBef>
                <a:spcPts val="575"/>
              </a:spcBef>
              <a:spcAft>
                <a:spcPts val="0"/>
              </a:spcAft>
              <a:buClr>
                <a:srgbClr val="CCCCFF"/>
              </a:buClr>
              <a:buSzPct val="70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300" dirty="0" err="1" smtClean="0"/>
              <a:t>データからグラフ作成</a:t>
            </a:r>
            <a:endParaRPr lang="en-US" sz="2300" dirty="0" smtClean="0"/>
          </a:p>
          <a:p>
            <a:pPr marL="741363" lvl="1" indent="-284163" fontAlgn="auto">
              <a:lnSpc>
                <a:spcPct val="90000"/>
              </a:lnSpc>
              <a:spcBef>
                <a:spcPts val="575"/>
              </a:spcBef>
              <a:spcAft>
                <a:spcPts val="0"/>
              </a:spcAft>
              <a:buClr>
                <a:srgbClr val="CCCCFF"/>
              </a:buClr>
              <a:buSzPct val="70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300" dirty="0" err="1" smtClean="0"/>
              <a:t>データを蓄積してデータベース（小規模</a:t>
            </a:r>
            <a:r>
              <a:rPr lang="en-US" altLang="ja-JP" sz="2300" dirty="0" err="1" smtClean="0"/>
              <a:t>DB</a:t>
            </a:r>
            <a:r>
              <a:rPr lang="en-US" sz="2300" dirty="0" smtClean="0"/>
              <a:t>）</a:t>
            </a:r>
          </a:p>
          <a:p>
            <a:pPr marL="741363" lvl="1" indent="-284163" fontAlgn="auto">
              <a:lnSpc>
                <a:spcPct val="90000"/>
              </a:lnSpc>
              <a:spcBef>
                <a:spcPts val="575"/>
              </a:spcBef>
              <a:spcAft>
                <a:spcPts val="0"/>
              </a:spcAft>
              <a:buClr>
                <a:srgbClr val="CCCCFF"/>
              </a:buClr>
              <a:buSzPct val="70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300" dirty="0" err="1" smtClean="0"/>
              <a:t>数値データ、文字データ</a:t>
            </a:r>
            <a:endParaRPr lang="en-US" sz="2300" dirty="0" smtClean="0"/>
          </a:p>
          <a:p>
            <a:pPr marL="341313" indent="-341313" fontAlgn="auto">
              <a:lnSpc>
                <a:spcPct val="90000"/>
              </a:lnSpc>
              <a:spcBef>
                <a:spcPts val="700"/>
              </a:spcBef>
              <a:spcAft>
                <a:spcPts val="0"/>
              </a:spcAft>
              <a:buClr>
                <a:srgbClr val="CCCCFF"/>
              </a:buClr>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altLang="ja-JP" sz="2800" dirty="0" err="1" smtClean="0"/>
              <a:t>VBA</a:t>
            </a:r>
            <a:r>
              <a:rPr lang="en-US" sz="2800" dirty="0" err="1" smtClean="0"/>
              <a:t>によるマクロ作成機能</a:t>
            </a:r>
            <a:endParaRPr lang="en-US" sz="2800" dirty="0" smtClean="0"/>
          </a:p>
          <a:p>
            <a:pPr marL="741363" lvl="1" indent="-284163" fontAlgn="auto">
              <a:lnSpc>
                <a:spcPct val="90000"/>
              </a:lnSpc>
              <a:spcBef>
                <a:spcPts val="575"/>
              </a:spcBef>
              <a:spcAft>
                <a:spcPts val="0"/>
              </a:spcAft>
              <a:buClr>
                <a:srgbClr val="CCCCFF"/>
              </a:buClr>
              <a:buSzPct val="70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300" dirty="0" err="1" smtClean="0"/>
              <a:t>プログラムを組んでソフト作成</a:t>
            </a:r>
            <a:r>
              <a:rPr lang="en-US" sz="2300" dirty="0" smtClean="0"/>
              <a:t> </a:t>
            </a:r>
          </a:p>
          <a:p>
            <a:pPr marL="886968" lvl="2" fontAlgn="auto">
              <a:lnSpc>
                <a:spcPct val="90000"/>
              </a:lnSpc>
              <a:spcBef>
                <a:spcPts val="525"/>
              </a:spcBef>
              <a:spcAft>
                <a:spcPts val="0"/>
              </a:spcAft>
              <a:buClr>
                <a:srgbClr val="CCCCFF"/>
              </a:buClr>
              <a:buSzPct val="65000"/>
              <a:buFont typeface="Wingdings"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US" sz="2100" dirty="0" err="1" smtClean="0"/>
              <a:t>会計ソフト、ゲーム等</a:t>
            </a:r>
            <a:endParaRPr lang="en-US" sz="2100" dirty="0" smtClean="0"/>
          </a:p>
        </p:txBody>
      </p:sp>
      <p:sp>
        <p:nvSpPr>
          <p:cNvPr id="6" name="スライド番号プレースホルダ 5"/>
          <p:cNvSpPr>
            <a:spLocks noGrp="1"/>
          </p:cNvSpPr>
          <p:nvPr>
            <p:ph type="sldNum" sz="quarter" idx="12"/>
          </p:nvPr>
        </p:nvSpPr>
        <p:spPr/>
        <p:txBody>
          <a:bodyPr>
            <a:normAutofit/>
          </a:bodyPr>
          <a:lstStyle/>
          <a:p>
            <a:pPr>
              <a:defRPr/>
            </a:pPr>
            <a:fld id="{5540C783-BB5D-4BD1-87DE-8C8A07C681A7}" type="slidenum">
              <a:rPr lang="en-US"/>
              <a:pPr>
                <a:defRPr/>
              </a:pPr>
              <a:t>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33" y="3212976"/>
            <a:ext cx="5143995"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0" name="Rectangle 2"/>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データ入力</a:t>
            </a:r>
          </a:p>
        </p:txBody>
      </p:sp>
      <p:sp>
        <p:nvSpPr>
          <p:cNvPr id="23555" name="Rectangle 3"/>
          <p:cNvSpPr>
            <a:spLocks noGrp="1" noChangeArrowheads="1"/>
          </p:cNvSpPr>
          <p:nvPr>
            <p:ph idx="1"/>
          </p:nvPr>
        </p:nvSpPr>
        <p:spPr>
          <a:xfrm>
            <a:off x="4986338" y="1598613"/>
            <a:ext cx="3625850" cy="5070475"/>
          </a:xfrm>
        </p:spPr>
        <p:txBody>
          <a:bodyPr/>
          <a:lstStyle/>
          <a:p>
            <a:pPr marL="341313" indent="-341313">
              <a:lnSpc>
                <a:spcPct val="90000"/>
              </a:lnSpc>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smtClean="0"/>
              <a:t>セルを選択し入力</a:t>
            </a:r>
          </a:p>
          <a:p>
            <a:pPr marL="341313" indent="-341313">
              <a:lnSpc>
                <a:spcPct val="90000"/>
              </a:lnSpc>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smtClean="0"/>
              <a:t>アクティブセル</a:t>
            </a:r>
          </a:p>
          <a:p>
            <a:pPr marL="341313" indent="-341313">
              <a:lnSpc>
                <a:spcPct val="90000"/>
              </a:lnSpc>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smtClean="0"/>
              <a:t>セル番号</a:t>
            </a:r>
          </a:p>
          <a:p>
            <a:pPr marL="741363" lvl="1" indent="-284163">
              <a:lnSpc>
                <a:spcPct val="90000"/>
              </a:lnSpc>
              <a:spcBef>
                <a:spcPts val="625"/>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500" smtClean="0"/>
              <a:t>A1</a:t>
            </a:r>
            <a:r>
              <a:rPr lang="en-US" sz="2500" smtClean="0"/>
              <a:t>、</a:t>
            </a:r>
            <a:r>
              <a:rPr lang="en-US" altLang="ja-JP" sz="2500" smtClean="0"/>
              <a:t>C2</a:t>
            </a:r>
          </a:p>
          <a:p>
            <a:pPr lvl="2">
              <a:lnSpc>
                <a:spcPct val="90000"/>
              </a:lnSpc>
              <a:spcBef>
                <a:spcPts val="50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smtClean="0"/>
              <a:t>列番号</a:t>
            </a:r>
          </a:p>
          <a:p>
            <a:pPr lvl="3">
              <a:lnSpc>
                <a:spcPct val="90000"/>
              </a:lnSpc>
              <a:spcBef>
                <a:spcPts val="450"/>
              </a:spcBef>
              <a:buClr>
                <a:srgbClr val="CC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smtClean="0"/>
              <a:t>A,B,C,D,</a:t>
            </a:r>
            <a:r>
              <a:rPr lang="en-US" sz="1800" smtClean="0"/>
              <a:t>・・・</a:t>
            </a:r>
          </a:p>
          <a:p>
            <a:pPr lvl="2">
              <a:lnSpc>
                <a:spcPct val="90000"/>
              </a:lnSpc>
              <a:spcBef>
                <a:spcPts val="50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smtClean="0"/>
              <a:t>行番号</a:t>
            </a:r>
          </a:p>
          <a:p>
            <a:pPr lvl="3">
              <a:lnSpc>
                <a:spcPct val="90000"/>
              </a:lnSpc>
              <a:spcBef>
                <a:spcPts val="450"/>
              </a:spcBef>
              <a:buClr>
                <a:srgbClr val="CCCCFF"/>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smtClean="0"/>
              <a:t>１</a:t>
            </a:r>
            <a:r>
              <a:rPr lang="en-US" altLang="ja-JP" sz="1800" smtClean="0"/>
              <a:t>,</a:t>
            </a:r>
            <a:r>
              <a:rPr lang="en-US" sz="1800" smtClean="0"/>
              <a:t>２</a:t>
            </a:r>
            <a:r>
              <a:rPr lang="en-US" altLang="ja-JP" sz="1800" smtClean="0"/>
              <a:t>,</a:t>
            </a:r>
            <a:r>
              <a:rPr lang="en-US" sz="1800" smtClean="0"/>
              <a:t>３</a:t>
            </a:r>
            <a:r>
              <a:rPr lang="en-US" altLang="ja-JP" sz="1800" smtClean="0"/>
              <a:t>,</a:t>
            </a:r>
            <a:r>
              <a:rPr lang="en-US" sz="1800" smtClean="0"/>
              <a:t>４</a:t>
            </a:r>
            <a:r>
              <a:rPr lang="en-US" altLang="ja-JP" sz="1800" smtClean="0"/>
              <a:t>,</a:t>
            </a:r>
            <a:r>
              <a:rPr lang="en-US" sz="1800" smtClean="0"/>
              <a:t>・・・</a:t>
            </a:r>
          </a:p>
          <a:p>
            <a:pPr marL="341313" indent="-341313">
              <a:lnSpc>
                <a:spcPct val="90000"/>
              </a:lnSpc>
              <a:spcBef>
                <a:spcPts val="700"/>
              </a:spcBef>
              <a:buClr>
                <a:srgbClr val="CCCCFF"/>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smtClean="0"/>
              <a:t>シート</a:t>
            </a:r>
          </a:p>
          <a:p>
            <a:pPr marL="741363" lvl="1" indent="-284163">
              <a:lnSpc>
                <a:spcPct val="90000"/>
              </a:lnSpc>
              <a:spcBef>
                <a:spcPts val="625"/>
              </a:spcBef>
              <a:buClr>
                <a:srgbClr val="CCCCFF"/>
              </a:buClr>
              <a:buSzPct val="7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500" smtClean="0"/>
              <a:t>シートの見出し</a:t>
            </a:r>
          </a:p>
          <a:p>
            <a:pPr lvl="2">
              <a:lnSpc>
                <a:spcPct val="90000"/>
              </a:lnSpc>
              <a:spcBef>
                <a:spcPts val="500"/>
              </a:spcBef>
              <a:buClr>
                <a:srgbClr val="CCCCFF"/>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smtClean="0"/>
              <a:t>Sheet1</a:t>
            </a:r>
          </a:p>
        </p:txBody>
      </p:sp>
      <p:sp>
        <p:nvSpPr>
          <p:cNvPr id="11" name="スライド番号プレースホルダ 5"/>
          <p:cNvSpPr>
            <a:spLocks noGrp="1"/>
          </p:cNvSpPr>
          <p:nvPr>
            <p:ph type="sldNum" sz="quarter" idx="12"/>
          </p:nvPr>
        </p:nvSpPr>
        <p:spPr/>
        <p:txBody>
          <a:bodyPr/>
          <a:lstStyle/>
          <a:p>
            <a:pPr>
              <a:defRPr/>
            </a:pPr>
            <a:fld id="{0CE76531-3AF7-4066-A4A1-F80287C1AC3C}" type="slidenum">
              <a:rPr lang="en-US"/>
              <a:pPr>
                <a:defRPr/>
              </a:pPr>
              <a:t>8</a:t>
            </a:fld>
            <a:endParaRPr lang="en-US"/>
          </a:p>
        </p:txBody>
      </p:sp>
      <p:sp>
        <p:nvSpPr>
          <p:cNvPr id="23558" name="Oval 4"/>
          <p:cNvSpPr>
            <a:spLocks noChangeArrowheads="1"/>
          </p:cNvSpPr>
          <p:nvPr/>
        </p:nvSpPr>
        <p:spPr bwMode="auto">
          <a:xfrm>
            <a:off x="318101" y="3515261"/>
            <a:ext cx="720725" cy="241300"/>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3559" name="AutoShape 5"/>
          <p:cNvSpPr>
            <a:spLocks noChangeArrowheads="1"/>
          </p:cNvSpPr>
          <p:nvPr/>
        </p:nvSpPr>
        <p:spPr bwMode="auto">
          <a:xfrm>
            <a:off x="1619250" y="1700213"/>
            <a:ext cx="2592388" cy="863600"/>
          </a:xfrm>
          <a:prstGeom prst="wedgeRoundRectCallout">
            <a:avLst>
              <a:gd name="adj1" fmla="val -77681"/>
              <a:gd name="adj2" fmla="val 156820"/>
              <a:gd name="adj3" fmla="val 16667"/>
            </a:avLst>
          </a:prstGeom>
          <a:solidFill>
            <a:srgbClr val="FFFFFF"/>
          </a:solidFill>
          <a:ln w="38160">
            <a:solidFill>
              <a:srgbClr val="FF6600"/>
            </a:solidFill>
            <a:miter lim="800000"/>
            <a:headEnd/>
            <a:tailEnd/>
          </a:ln>
        </p:spPr>
        <p:txBody>
          <a:bodyPr lIns="90000" tIns="46800" rIns="90000" bIns="46800"/>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solidFill>
                  <a:srgbClr val="000000"/>
                </a:solidFill>
              </a:rPr>
              <a:t>選択されたセルの番号表示</a:t>
            </a:r>
          </a:p>
        </p:txBody>
      </p:sp>
      <p:sp>
        <p:nvSpPr>
          <p:cNvPr id="23560" name="Oval 6"/>
          <p:cNvSpPr>
            <a:spLocks noChangeArrowheads="1"/>
          </p:cNvSpPr>
          <p:nvPr/>
        </p:nvSpPr>
        <p:spPr bwMode="auto">
          <a:xfrm>
            <a:off x="323528" y="6238006"/>
            <a:ext cx="720725" cy="28733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3561" name="Line 7"/>
          <p:cNvSpPr>
            <a:spLocks noChangeShapeType="1"/>
          </p:cNvSpPr>
          <p:nvPr/>
        </p:nvSpPr>
        <p:spPr bwMode="auto">
          <a:xfrm flipV="1">
            <a:off x="1029767" y="5517231"/>
            <a:ext cx="4766369" cy="864443"/>
          </a:xfrm>
          <a:prstGeom prst="line">
            <a:avLst/>
          </a:prstGeom>
          <a:noFill/>
          <a:ln w="76320">
            <a:solidFill>
              <a:srgbClr val="FF6600"/>
            </a:solidFill>
            <a:miter lim="800000"/>
            <a:headEnd/>
            <a:tailEnd/>
          </a:ln>
        </p:spPr>
        <p:txBody>
          <a:bodyPr/>
          <a:lstStyle/>
          <a:p>
            <a:endParaRPr lang="ja-JP" alt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653" y="3210951"/>
            <a:ext cx="581025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604" name="Rectangle 2"/>
          <p:cNvSpPr>
            <a:spLocks noGrp="1" noChangeArrowheads="1"/>
          </p:cNvSpPr>
          <p:nvPr>
            <p:ph type="title"/>
          </p:nvPr>
        </p:nvSpPr>
        <p:spPr/>
        <p:txBody>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mtClean="0">
                <a:solidFill>
                  <a:schemeClr val="tx2">
                    <a:satMod val="130000"/>
                  </a:schemeClr>
                </a:solidFill>
              </a:rPr>
              <a:t>データ入力</a:t>
            </a:r>
          </a:p>
        </p:txBody>
      </p:sp>
      <p:sp>
        <p:nvSpPr>
          <p:cNvPr id="11" name="スライド番号プレースホルダ 5"/>
          <p:cNvSpPr>
            <a:spLocks noGrp="1"/>
          </p:cNvSpPr>
          <p:nvPr>
            <p:ph type="sldNum" sz="quarter" idx="12"/>
          </p:nvPr>
        </p:nvSpPr>
        <p:spPr/>
        <p:txBody>
          <a:bodyPr/>
          <a:lstStyle/>
          <a:p>
            <a:pPr>
              <a:defRPr/>
            </a:pPr>
            <a:fld id="{01AED01B-8597-4381-BCBE-A4A977600D1B}" type="slidenum">
              <a:rPr lang="en-US"/>
              <a:pPr>
                <a:defRPr/>
              </a:pPr>
              <a:t>9</a:t>
            </a:fld>
            <a:endParaRPr lang="en-US"/>
          </a:p>
        </p:txBody>
      </p:sp>
      <p:sp>
        <p:nvSpPr>
          <p:cNvPr id="24581" name="Text Box 3"/>
          <p:cNvSpPr txBox="1">
            <a:spLocks noChangeArrowheads="1"/>
          </p:cNvSpPr>
          <p:nvPr/>
        </p:nvSpPr>
        <p:spPr bwMode="auto">
          <a:xfrm>
            <a:off x="4608513" y="1600200"/>
            <a:ext cx="4078287" cy="4530725"/>
          </a:xfrm>
          <a:prstGeom prst="rect">
            <a:avLst/>
          </a:prstGeom>
          <a:noFill/>
          <a:ln w="9525">
            <a:noFill/>
            <a:round/>
            <a:headEnd/>
            <a:tailEnd/>
          </a:ln>
        </p:spPr>
        <p:txBody>
          <a:bodyPr lIns="90000" tIns="46800" rIns="90000" bIns="46800"/>
          <a:lstStyle/>
          <a:p>
            <a:pPr marL="341313" indent="-341313">
              <a:spcBef>
                <a:spcPts val="800"/>
              </a:spcBef>
              <a:buClr>
                <a:srgbClr val="CCCCFF"/>
              </a:buClr>
              <a:buSzPct val="8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kumimoji="0" lang="en-US" sz="3200">
                <a:solidFill>
                  <a:srgbClr val="000000"/>
                </a:solidFill>
                <a:latin typeface="Arial" charset="0"/>
              </a:rPr>
              <a:t>アクティブセルのデータが、数式バーに表示される</a:t>
            </a:r>
          </a:p>
        </p:txBody>
      </p:sp>
      <p:sp>
        <p:nvSpPr>
          <p:cNvPr id="24582" name="Oval 4"/>
          <p:cNvSpPr>
            <a:spLocks noChangeArrowheads="1"/>
          </p:cNvSpPr>
          <p:nvPr/>
        </p:nvSpPr>
        <p:spPr bwMode="auto">
          <a:xfrm>
            <a:off x="467544" y="4423312"/>
            <a:ext cx="1224136" cy="301832"/>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4583" name="Oval 5"/>
          <p:cNvSpPr>
            <a:spLocks noChangeArrowheads="1"/>
          </p:cNvSpPr>
          <p:nvPr/>
        </p:nvSpPr>
        <p:spPr bwMode="auto">
          <a:xfrm>
            <a:off x="1979613" y="3644899"/>
            <a:ext cx="2088331" cy="364331"/>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4584" name="Oval 6"/>
          <p:cNvSpPr>
            <a:spLocks noChangeArrowheads="1"/>
          </p:cNvSpPr>
          <p:nvPr/>
        </p:nvSpPr>
        <p:spPr bwMode="auto">
          <a:xfrm>
            <a:off x="467544" y="3721893"/>
            <a:ext cx="863600" cy="287338"/>
          </a:xfrm>
          <a:prstGeom prst="ellipse">
            <a:avLst/>
          </a:prstGeom>
          <a:noFill/>
          <a:ln w="76320">
            <a:solidFill>
              <a:srgbClr val="FF6600"/>
            </a:solidFill>
            <a:miter lim="800000"/>
            <a:headEnd/>
            <a:tailEnd/>
          </a:ln>
        </p:spPr>
        <p:txBody>
          <a:bodyPr wrap="none" anchor="ctr"/>
          <a:lstStyle/>
          <a:p>
            <a:pPr>
              <a:buClr>
                <a:srgbClr val="000000"/>
              </a:buClr>
              <a:buSzPct val="100000"/>
              <a:buFont typeface="Times New Roman" pitchFamily="18" charset="0"/>
              <a:buNone/>
            </a:pPr>
            <a:endParaRPr kumimoji="0" lang="ja-JP" altLang="en-US"/>
          </a:p>
        </p:txBody>
      </p:sp>
      <p:sp>
        <p:nvSpPr>
          <p:cNvPr id="24585" name="AutoShape 7"/>
          <p:cNvSpPr>
            <a:spLocks noChangeArrowheads="1"/>
          </p:cNvSpPr>
          <p:nvPr/>
        </p:nvSpPr>
        <p:spPr bwMode="auto">
          <a:xfrm>
            <a:off x="2916238" y="1700213"/>
            <a:ext cx="1655762" cy="504825"/>
          </a:xfrm>
          <a:prstGeom prst="wedgeRoundRectCallout">
            <a:avLst>
              <a:gd name="adj1" fmla="val -79148"/>
              <a:gd name="adj2" fmla="val 327671"/>
              <a:gd name="adj3" fmla="val 16667"/>
            </a:avLst>
          </a:prstGeom>
          <a:solidFill>
            <a:srgbClr val="FFFFFF"/>
          </a:solidFill>
          <a:ln w="38160">
            <a:solidFill>
              <a:srgbClr val="FF6600"/>
            </a:solidFill>
            <a:miter lim="800000"/>
            <a:headEnd/>
            <a:tailEnd/>
          </a:ln>
        </p:spPr>
        <p:txBody>
          <a:bodyPr lIns="90000" tIns="46800" rIns="90000" bIns="46800"/>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solidFill>
                  <a:srgbClr val="000000"/>
                </a:solidFill>
              </a:rPr>
              <a:t>数式バー</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ユーザー定義 1">
      <a:majorFont>
        <a:latin typeface="Book Antiqua"/>
        <a:ea typeface="HGｺﾞｼｯｸE"/>
        <a:cs typeface=""/>
      </a:majorFont>
      <a:minorFont>
        <a:latin typeface="Book Antiqua"/>
        <a:ea typeface="ＭＳ ゴシック"/>
        <a:cs typeface=""/>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1613</TotalTime>
  <Words>1008</Words>
  <Application>Microsoft Office PowerPoint</Application>
  <PresentationFormat>画面に合わせる (4:3)</PresentationFormat>
  <Paragraphs>568</Paragraphs>
  <Slides>30</Slides>
  <Notes>30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30</vt:i4>
      </vt:variant>
    </vt:vector>
  </HeadingPairs>
  <TitlesOfParts>
    <vt:vector size="42" baseType="lpstr">
      <vt:lpstr>HGｺﾞｼｯｸE</vt:lpstr>
      <vt:lpstr>ＭＳ Ｐゴシック</vt:lpstr>
      <vt:lpstr>ＭＳ Ｐ明朝</vt:lpstr>
      <vt:lpstr>ＭＳ ゴシック</vt:lpstr>
      <vt:lpstr>Arial</vt:lpstr>
      <vt:lpstr>Book Antiqua</vt:lpstr>
      <vt:lpstr>Comic Sans MS</vt:lpstr>
      <vt:lpstr>Times New Roman</vt:lpstr>
      <vt:lpstr>Verdana</vt:lpstr>
      <vt:lpstr>Wingdings</vt:lpstr>
      <vt:lpstr>Wingdings 2</vt:lpstr>
      <vt:lpstr>フレッシュ</vt:lpstr>
      <vt:lpstr>情報基礎A 第4週　　　　データベースと表計算 　</vt:lpstr>
      <vt:lpstr>データベース（Database）</vt:lpstr>
      <vt:lpstr>データベースモデル</vt:lpstr>
      <vt:lpstr>関係データベース Relational Database </vt:lpstr>
      <vt:lpstr>関係データベースの例：売上データベース</vt:lpstr>
      <vt:lpstr>関係データベース  Relational Database </vt:lpstr>
      <vt:lpstr>表計算ソフト 　本講義ではExcelを使用</vt:lpstr>
      <vt:lpstr>データ入力</vt:lpstr>
      <vt:lpstr>データ入力</vt:lpstr>
      <vt:lpstr>データの格納</vt:lpstr>
      <vt:lpstr>数値データの計算：50+75の計算</vt:lpstr>
      <vt:lpstr>四則演算</vt:lpstr>
      <vt:lpstr>四則演算</vt:lpstr>
      <vt:lpstr>関数による計算</vt:lpstr>
      <vt:lpstr>成績計算</vt:lpstr>
      <vt:lpstr>数式を入力して計算して みましょう！</vt:lpstr>
      <vt:lpstr>合計を求める</vt:lpstr>
      <vt:lpstr>平均を求める</vt:lpstr>
      <vt:lpstr>セルの書式設定</vt:lpstr>
      <vt:lpstr>PowerPoint プレゼンテーション</vt:lpstr>
      <vt:lpstr>セルのコピー</vt:lpstr>
      <vt:lpstr>科目の合計と平均をもとめる</vt:lpstr>
      <vt:lpstr>四則演算のみの計算は大変</vt:lpstr>
      <vt:lpstr>関数を使ってみましょう！</vt:lpstr>
      <vt:lpstr>合計を求める関数: SUM</vt:lpstr>
      <vt:lpstr>平均を求める関数 : AVERAGE</vt:lpstr>
      <vt:lpstr>各科目の合計：100人分</vt:lpstr>
      <vt:lpstr>各科目の平均：100人分</vt:lpstr>
      <vt:lpstr>関数</vt:lpstr>
      <vt:lpstr>演習１：成績集計</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Jinhee</dc:creator>
  <cp:lastModifiedBy>徳山豪</cp:lastModifiedBy>
  <cp:revision>73</cp:revision>
  <cp:lastPrinted>1601-01-01T00:00:00Z</cp:lastPrinted>
  <dcterms:created xsi:type="dcterms:W3CDTF">2006-04-28T04:28:19Z</dcterms:created>
  <dcterms:modified xsi:type="dcterms:W3CDTF">2015-05-10T15:13:00Z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TC011408071041</vt:lpwstr>
  </property>
</Properties>
</file>