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8"/>
  </p:notesMasterIdLst>
  <p:sldIdLst>
    <p:sldId id="256" r:id="rId2"/>
    <p:sldId id="270" r:id="rId3"/>
    <p:sldId id="271" r:id="rId4"/>
    <p:sldId id="272" r:id="rId5"/>
    <p:sldId id="273" r:id="rId6"/>
    <p:sldId id="258" r:id="rId7"/>
    <p:sldId id="259" r:id="rId8"/>
    <p:sldId id="265" r:id="rId9"/>
    <p:sldId id="261" r:id="rId10"/>
    <p:sldId id="263" r:id="rId11"/>
    <p:sldId id="264" r:id="rId12"/>
    <p:sldId id="267" r:id="rId13"/>
    <p:sldId id="268" r:id="rId14"/>
    <p:sldId id="260" r:id="rId15"/>
    <p:sldId id="269" r:id="rId16"/>
    <p:sldId id="266" r:id="rId1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800" kern="1200">
        <a:solidFill>
          <a:schemeClr val="tx1"/>
        </a:solidFill>
        <a:latin typeface="Tahom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66FF66"/>
    <a:srgbClr val="FF6600"/>
    <a:srgbClr val="008000"/>
    <a:srgbClr val="33CC33"/>
    <a:srgbClr val="99CCFF"/>
    <a:srgbClr val="FF9999"/>
    <a:srgbClr val="CC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3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F9616751-2977-0B4A-8633-DD1A914984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70233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 bwMode="ltGray"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8750" y="1398588"/>
            <a:ext cx="6673850" cy="1724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ja-JP" altLang="en-US" noProof="0" smtClean="0"/>
              <a:t>マスタ</a:t>
            </a:r>
            <a:r>
              <a:rPr lang="en-US" altLang="ja-JP" noProof="0" smtClean="0"/>
              <a:t> </a:t>
            </a:r>
            <a:r>
              <a:rPr lang="ja-JP" altLang="en-US" noProof="0" smtClean="0"/>
              <a:t>タイトルの書式設定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3388" y="3813175"/>
            <a:ext cx="6400800" cy="1752600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marL="0" indent="0" algn="r">
              <a:buFont typeface="Wingdings" charset="0"/>
              <a:buNone/>
              <a:defRPr/>
            </a:lvl1pPr>
          </a:lstStyle>
          <a:p>
            <a:pPr lvl="0"/>
            <a:r>
              <a:rPr lang="ja-JP" altLang="en-US" noProof="0" smtClean="0"/>
              <a:t>マスタ</a:t>
            </a:r>
            <a:r>
              <a:rPr lang="en-US" altLang="ja-JP" noProof="0" smtClean="0"/>
              <a:t> </a:t>
            </a:r>
            <a:r>
              <a:rPr lang="ja-JP" altLang="en-US" noProof="0" smtClean="0"/>
              <a:t>サブタイトルの書式設定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60338" y="62468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98738" y="62468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027738" y="62468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B20CB77-065A-8F42-A89B-BEF80481D1A0}" type="slidenum">
              <a:rPr lang="en-US" altLang="ja-JP"/>
              <a:pPr/>
              <a:t>‹#›</a:t>
            </a:fld>
            <a:endParaRPr lang="en-US" altLang="ja-JP"/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7131050" y="-17463"/>
            <a:ext cx="1555750" cy="6248401"/>
            <a:chOff x="4492" y="-11"/>
            <a:chExt cx="980" cy="3936"/>
          </a:xfrm>
        </p:grpSpPr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4492" y="-11"/>
              <a:ext cx="980" cy="3936"/>
              <a:chOff x="5124" y="-5"/>
              <a:chExt cx="700" cy="2809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gray">
              <a:xfrm>
                <a:off x="5124" y="214"/>
                <a:ext cx="700" cy="645"/>
              </a:xfrm>
              <a:custGeom>
                <a:avLst/>
                <a:gdLst>
                  <a:gd name="T0" fmla="*/ 128 w 700"/>
                  <a:gd name="T1" fmla="*/ 66 h 645"/>
                  <a:gd name="T2" fmla="*/ 214 w 700"/>
                  <a:gd name="T3" fmla="*/ 26 h 645"/>
                  <a:gd name="T4" fmla="*/ 312 w 700"/>
                  <a:gd name="T5" fmla="*/ 4 h 645"/>
                  <a:gd name="T6" fmla="*/ 384 w 700"/>
                  <a:gd name="T7" fmla="*/ 2 h 645"/>
                  <a:gd name="T8" fmla="*/ 482 w 700"/>
                  <a:gd name="T9" fmla="*/ 16 h 645"/>
                  <a:gd name="T10" fmla="*/ 564 w 700"/>
                  <a:gd name="T11" fmla="*/ 62 h 645"/>
                  <a:gd name="T12" fmla="*/ 640 w 700"/>
                  <a:gd name="T13" fmla="*/ 142 h 645"/>
                  <a:gd name="T14" fmla="*/ 682 w 700"/>
                  <a:gd name="T15" fmla="*/ 234 h 645"/>
                  <a:gd name="T16" fmla="*/ 696 w 700"/>
                  <a:gd name="T17" fmla="*/ 312 h 645"/>
                  <a:gd name="T18" fmla="*/ 696 w 700"/>
                  <a:gd name="T19" fmla="*/ 392 h 645"/>
                  <a:gd name="T20" fmla="*/ 670 w 700"/>
                  <a:gd name="T21" fmla="*/ 468 h 645"/>
                  <a:gd name="T22" fmla="*/ 624 w 700"/>
                  <a:gd name="T23" fmla="*/ 526 h 645"/>
                  <a:gd name="T24" fmla="*/ 586 w 700"/>
                  <a:gd name="T25" fmla="*/ 562 h 645"/>
                  <a:gd name="T26" fmla="*/ 574 w 700"/>
                  <a:gd name="T27" fmla="*/ 592 h 645"/>
                  <a:gd name="T28" fmla="*/ 574 w 700"/>
                  <a:gd name="T29" fmla="*/ 616 h 645"/>
                  <a:gd name="T30" fmla="*/ 580 w 700"/>
                  <a:gd name="T31" fmla="*/ 636 h 645"/>
                  <a:gd name="T32" fmla="*/ 566 w 700"/>
                  <a:gd name="T33" fmla="*/ 644 h 645"/>
                  <a:gd name="T34" fmla="*/ 398 w 700"/>
                  <a:gd name="T35" fmla="*/ 640 h 645"/>
                  <a:gd name="T36" fmla="*/ 206 w 700"/>
                  <a:gd name="T37" fmla="*/ 632 h 645"/>
                  <a:gd name="T38" fmla="*/ 134 w 700"/>
                  <a:gd name="T39" fmla="*/ 628 h 645"/>
                  <a:gd name="T40" fmla="*/ 118 w 700"/>
                  <a:gd name="T41" fmla="*/ 618 h 645"/>
                  <a:gd name="T42" fmla="*/ 124 w 700"/>
                  <a:gd name="T43" fmla="*/ 602 h 645"/>
                  <a:gd name="T44" fmla="*/ 122 w 700"/>
                  <a:gd name="T45" fmla="*/ 570 h 645"/>
                  <a:gd name="T46" fmla="*/ 102 w 700"/>
                  <a:gd name="T47" fmla="*/ 546 h 645"/>
                  <a:gd name="T48" fmla="*/ 46 w 700"/>
                  <a:gd name="T49" fmla="*/ 492 h 645"/>
                  <a:gd name="T50" fmla="*/ 8 w 700"/>
                  <a:gd name="T51" fmla="*/ 420 h 645"/>
                  <a:gd name="T52" fmla="*/ 0 w 700"/>
                  <a:gd name="T53" fmla="*/ 324 h 645"/>
                  <a:gd name="T54" fmla="*/ 8 w 700"/>
                  <a:gd name="T55" fmla="*/ 250 h 645"/>
                  <a:gd name="T56" fmla="*/ 40 w 700"/>
                  <a:gd name="T57" fmla="*/ 168 h 645"/>
                  <a:gd name="T58" fmla="*/ 84 w 700"/>
                  <a:gd name="T59" fmla="*/ 104 h 645"/>
                  <a:gd name="T60" fmla="*/ 128 w 700"/>
                  <a:gd name="T61" fmla="*/ 66 h 6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700" h="645">
                    <a:moveTo>
                      <a:pt x="128" y="66"/>
                    </a:moveTo>
                    <a:cubicBezTo>
                      <a:pt x="150" y="53"/>
                      <a:pt x="183" y="36"/>
                      <a:pt x="214" y="26"/>
                    </a:cubicBezTo>
                    <a:cubicBezTo>
                      <a:pt x="245" y="16"/>
                      <a:pt x="284" y="8"/>
                      <a:pt x="312" y="4"/>
                    </a:cubicBezTo>
                    <a:cubicBezTo>
                      <a:pt x="340" y="0"/>
                      <a:pt x="356" y="0"/>
                      <a:pt x="384" y="2"/>
                    </a:cubicBezTo>
                    <a:cubicBezTo>
                      <a:pt x="412" y="4"/>
                      <a:pt x="452" y="6"/>
                      <a:pt x="482" y="16"/>
                    </a:cubicBezTo>
                    <a:cubicBezTo>
                      <a:pt x="512" y="26"/>
                      <a:pt x="538" y="41"/>
                      <a:pt x="564" y="62"/>
                    </a:cubicBezTo>
                    <a:cubicBezTo>
                      <a:pt x="590" y="83"/>
                      <a:pt x="620" y="113"/>
                      <a:pt x="640" y="142"/>
                    </a:cubicBezTo>
                    <a:cubicBezTo>
                      <a:pt x="660" y="171"/>
                      <a:pt x="673" y="206"/>
                      <a:pt x="682" y="234"/>
                    </a:cubicBezTo>
                    <a:cubicBezTo>
                      <a:pt x="691" y="262"/>
                      <a:pt x="694" y="286"/>
                      <a:pt x="696" y="312"/>
                    </a:cubicBezTo>
                    <a:cubicBezTo>
                      <a:pt x="698" y="338"/>
                      <a:pt x="700" y="366"/>
                      <a:pt x="696" y="392"/>
                    </a:cubicBezTo>
                    <a:cubicBezTo>
                      <a:pt x="692" y="418"/>
                      <a:pt x="682" y="446"/>
                      <a:pt x="670" y="468"/>
                    </a:cubicBezTo>
                    <a:cubicBezTo>
                      <a:pt x="658" y="490"/>
                      <a:pt x="638" y="510"/>
                      <a:pt x="624" y="526"/>
                    </a:cubicBezTo>
                    <a:cubicBezTo>
                      <a:pt x="610" y="542"/>
                      <a:pt x="594" y="551"/>
                      <a:pt x="586" y="562"/>
                    </a:cubicBezTo>
                    <a:cubicBezTo>
                      <a:pt x="578" y="573"/>
                      <a:pt x="576" y="583"/>
                      <a:pt x="574" y="592"/>
                    </a:cubicBezTo>
                    <a:cubicBezTo>
                      <a:pt x="572" y="601"/>
                      <a:pt x="573" y="609"/>
                      <a:pt x="574" y="616"/>
                    </a:cubicBezTo>
                    <a:cubicBezTo>
                      <a:pt x="575" y="623"/>
                      <a:pt x="581" y="631"/>
                      <a:pt x="580" y="636"/>
                    </a:cubicBezTo>
                    <a:cubicBezTo>
                      <a:pt x="579" y="641"/>
                      <a:pt x="596" y="643"/>
                      <a:pt x="566" y="644"/>
                    </a:cubicBezTo>
                    <a:cubicBezTo>
                      <a:pt x="536" y="645"/>
                      <a:pt x="458" y="642"/>
                      <a:pt x="398" y="640"/>
                    </a:cubicBezTo>
                    <a:cubicBezTo>
                      <a:pt x="338" y="638"/>
                      <a:pt x="250" y="634"/>
                      <a:pt x="206" y="632"/>
                    </a:cubicBezTo>
                    <a:cubicBezTo>
                      <a:pt x="162" y="630"/>
                      <a:pt x="149" y="630"/>
                      <a:pt x="134" y="628"/>
                    </a:cubicBezTo>
                    <a:cubicBezTo>
                      <a:pt x="119" y="626"/>
                      <a:pt x="120" y="622"/>
                      <a:pt x="118" y="618"/>
                    </a:cubicBezTo>
                    <a:cubicBezTo>
                      <a:pt x="116" y="614"/>
                      <a:pt x="123" y="610"/>
                      <a:pt x="124" y="602"/>
                    </a:cubicBezTo>
                    <a:cubicBezTo>
                      <a:pt x="125" y="594"/>
                      <a:pt x="126" y="579"/>
                      <a:pt x="122" y="570"/>
                    </a:cubicBezTo>
                    <a:cubicBezTo>
                      <a:pt x="118" y="561"/>
                      <a:pt x="115" y="559"/>
                      <a:pt x="102" y="546"/>
                    </a:cubicBezTo>
                    <a:cubicBezTo>
                      <a:pt x="89" y="533"/>
                      <a:pt x="62" y="513"/>
                      <a:pt x="46" y="492"/>
                    </a:cubicBezTo>
                    <a:cubicBezTo>
                      <a:pt x="30" y="471"/>
                      <a:pt x="16" y="448"/>
                      <a:pt x="8" y="420"/>
                    </a:cubicBezTo>
                    <a:cubicBezTo>
                      <a:pt x="0" y="392"/>
                      <a:pt x="0" y="352"/>
                      <a:pt x="0" y="324"/>
                    </a:cubicBezTo>
                    <a:cubicBezTo>
                      <a:pt x="0" y="296"/>
                      <a:pt x="1" y="276"/>
                      <a:pt x="8" y="250"/>
                    </a:cubicBezTo>
                    <a:cubicBezTo>
                      <a:pt x="15" y="224"/>
                      <a:pt x="27" y="192"/>
                      <a:pt x="40" y="168"/>
                    </a:cubicBezTo>
                    <a:cubicBezTo>
                      <a:pt x="53" y="144"/>
                      <a:pt x="68" y="122"/>
                      <a:pt x="84" y="104"/>
                    </a:cubicBezTo>
                    <a:cubicBezTo>
                      <a:pt x="100" y="86"/>
                      <a:pt x="106" y="79"/>
                      <a:pt x="128" y="66"/>
                    </a:cubicBezTo>
                    <a:close/>
                  </a:path>
                </a:pathLst>
              </a:custGeom>
              <a:solidFill>
                <a:srgbClr val="77624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gray">
              <a:xfrm>
                <a:off x="5492" y="830"/>
                <a:ext cx="35" cy="727"/>
              </a:xfrm>
              <a:custGeom>
                <a:avLst/>
                <a:gdLst>
                  <a:gd name="T0" fmla="*/ 3 w 46"/>
                  <a:gd name="T1" fmla="*/ 39 h 937"/>
                  <a:gd name="T2" fmla="*/ 9 w 46"/>
                  <a:gd name="T3" fmla="*/ 270 h 937"/>
                  <a:gd name="T4" fmla="*/ 12 w 46"/>
                  <a:gd name="T5" fmla="*/ 489 h 937"/>
                  <a:gd name="T6" fmla="*/ 12 w 46"/>
                  <a:gd name="T7" fmla="*/ 723 h 937"/>
                  <a:gd name="T8" fmla="*/ 12 w 46"/>
                  <a:gd name="T9" fmla="*/ 891 h 937"/>
                  <a:gd name="T10" fmla="*/ 24 w 46"/>
                  <a:gd name="T11" fmla="*/ 930 h 937"/>
                  <a:gd name="T12" fmla="*/ 42 w 46"/>
                  <a:gd name="T13" fmla="*/ 918 h 937"/>
                  <a:gd name="T14" fmla="*/ 45 w 46"/>
                  <a:gd name="T15" fmla="*/ 813 h 937"/>
                  <a:gd name="T16" fmla="*/ 45 w 46"/>
                  <a:gd name="T17" fmla="*/ 579 h 937"/>
                  <a:gd name="T18" fmla="*/ 39 w 46"/>
                  <a:gd name="T19" fmla="*/ 387 h 937"/>
                  <a:gd name="T20" fmla="*/ 33 w 46"/>
                  <a:gd name="T21" fmla="*/ 156 h 937"/>
                  <a:gd name="T22" fmla="*/ 30 w 46"/>
                  <a:gd name="T23" fmla="*/ 36 h 937"/>
                  <a:gd name="T24" fmla="*/ 3 w 46"/>
                  <a:gd name="T25" fmla="*/ 39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37">
                    <a:moveTo>
                      <a:pt x="3" y="39"/>
                    </a:moveTo>
                    <a:cubicBezTo>
                      <a:pt x="0" y="78"/>
                      <a:pt x="7" y="195"/>
                      <a:pt x="9" y="270"/>
                    </a:cubicBezTo>
                    <a:cubicBezTo>
                      <a:pt x="11" y="345"/>
                      <a:pt x="12" y="414"/>
                      <a:pt x="12" y="489"/>
                    </a:cubicBezTo>
                    <a:cubicBezTo>
                      <a:pt x="12" y="564"/>
                      <a:pt x="12" y="656"/>
                      <a:pt x="12" y="723"/>
                    </a:cubicBezTo>
                    <a:cubicBezTo>
                      <a:pt x="12" y="790"/>
                      <a:pt x="10" y="857"/>
                      <a:pt x="12" y="891"/>
                    </a:cubicBezTo>
                    <a:cubicBezTo>
                      <a:pt x="14" y="925"/>
                      <a:pt x="19" y="926"/>
                      <a:pt x="24" y="930"/>
                    </a:cubicBezTo>
                    <a:cubicBezTo>
                      <a:pt x="29" y="934"/>
                      <a:pt x="39" y="937"/>
                      <a:pt x="42" y="918"/>
                    </a:cubicBezTo>
                    <a:cubicBezTo>
                      <a:pt x="45" y="899"/>
                      <a:pt x="45" y="869"/>
                      <a:pt x="45" y="813"/>
                    </a:cubicBezTo>
                    <a:cubicBezTo>
                      <a:pt x="45" y="757"/>
                      <a:pt x="46" y="650"/>
                      <a:pt x="45" y="579"/>
                    </a:cubicBezTo>
                    <a:cubicBezTo>
                      <a:pt x="44" y="508"/>
                      <a:pt x="41" y="457"/>
                      <a:pt x="39" y="387"/>
                    </a:cubicBezTo>
                    <a:cubicBezTo>
                      <a:pt x="37" y="317"/>
                      <a:pt x="34" y="214"/>
                      <a:pt x="33" y="156"/>
                    </a:cubicBezTo>
                    <a:cubicBezTo>
                      <a:pt x="32" y="98"/>
                      <a:pt x="34" y="55"/>
                      <a:pt x="30" y="36"/>
                    </a:cubicBezTo>
                    <a:cubicBezTo>
                      <a:pt x="26" y="17"/>
                      <a:pt x="6" y="0"/>
                      <a:pt x="3" y="39"/>
                    </a:cubicBezTo>
                    <a:close/>
                  </a:path>
                </a:pathLst>
              </a:custGeom>
              <a:solidFill>
                <a:srgbClr val="77624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gray">
              <a:xfrm>
                <a:off x="5457" y="828"/>
                <a:ext cx="25" cy="420"/>
              </a:xfrm>
              <a:custGeom>
                <a:avLst/>
                <a:gdLst>
                  <a:gd name="T0" fmla="*/ 3 w 33"/>
                  <a:gd name="T1" fmla="*/ 36 h 541"/>
                  <a:gd name="T2" fmla="*/ 9 w 33"/>
                  <a:gd name="T3" fmla="*/ 255 h 541"/>
                  <a:gd name="T4" fmla="*/ 6 w 33"/>
                  <a:gd name="T5" fmla="*/ 462 h 541"/>
                  <a:gd name="T6" fmla="*/ 12 w 33"/>
                  <a:gd name="T7" fmla="*/ 537 h 541"/>
                  <a:gd name="T8" fmla="*/ 21 w 33"/>
                  <a:gd name="T9" fmla="*/ 486 h 541"/>
                  <a:gd name="T10" fmla="*/ 30 w 33"/>
                  <a:gd name="T11" fmla="*/ 459 h 541"/>
                  <a:gd name="T12" fmla="*/ 33 w 33"/>
                  <a:gd name="T13" fmla="*/ 318 h 541"/>
                  <a:gd name="T14" fmla="*/ 27 w 33"/>
                  <a:gd name="T15" fmla="*/ 108 h 541"/>
                  <a:gd name="T16" fmla="*/ 24 w 33"/>
                  <a:gd name="T17" fmla="*/ 39 h 541"/>
                  <a:gd name="T18" fmla="*/ 3 w 33"/>
                  <a:gd name="T19" fmla="*/ 36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" h="541">
                    <a:moveTo>
                      <a:pt x="3" y="36"/>
                    </a:moveTo>
                    <a:cubicBezTo>
                      <a:pt x="0" y="72"/>
                      <a:pt x="8" y="184"/>
                      <a:pt x="9" y="255"/>
                    </a:cubicBezTo>
                    <a:cubicBezTo>
                      <a:pt x="10" y="326"/>
                      <a:pt x="6" y="415"/>
                      <a:pt x="6" y="462"/>
                    </a:cubicBezTo>
                    <a:cubicBezTo>
                      <a:pt x="6" y="509"/>
                      <a:pt x="10" y="533"/>
                      <a:pt x="12" y="537"/>
                    </a:cubicBezTo>
                    <a:cubicBezTo>
                      <a:pt x="14" y="541"/>
                      <a:pt x="18" y="499"/>
                      <a:pt x="21" y="486"/>
                    </a:cubicBezTo>
                    <a:cubicBezTo>
                      <a:pt x="24" y="473"/>
                      <a:pt x="28" y="487"/>
                      <a:pt x="30" y="459"/>
                    </a:cubicBezTo>
                    <a:cubicBezTo>
                      <a:pt x="32" y="431"/>
                      <a:pt x="33" y="376"/>
                      <a:pt x="33" y="318"/>
                    </a:cubicBezTo>
                    <a:cubicBezTo>
                      <a:pt x="33" y="260"/>
                      <a:pt x="28" y="154"/>
                      <a:pt x="27" y="108"/>
                    </a:cubicBezTo>
                    <a:cubicBezTo>
                      <a:pt x="26" y="62"/>
                      <a:pt x="28" y="51"/>
                      <a:pt x="24" y="39"/>
                    </a:cubicBezTo>
                    <a:cubicBezTo>
                      <a:pt x="20" y="27"/>
                      <a:pt x="6" y="0"/>
                      <a:pt x="3" y="36"/>
                    </a:cubicBezTo>
                    <a:close/>
                  </a:path>
                </a:pathLst>
              </a:custGeom>
              <a:solidFill>
                <a:srgbClr val="77624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gray">
              <a:xfrm>
                <a:off x="5495" y="-5"/>
                <a:ext cx="27" cy="201"/>
              </a:xfrm>
              <a:custGeom>
                <a:avLst/>
                <a:gdLst>
                  <a:gd name="T0" fmla="*/ 0 w 26"/>
                  <a:gd name="T1" fmla="*/ 206 h 210"/>
                  <a:gd name="T2" fmla="*/ 0 w 26"/>
                  <a:gd name="T3" fmla="*/ 0 h 210"/>
                  <a:gd name="T4" fmla="*/ 26 w 26"/>
                  <a:gd name="T5" fmla="*/ 2 h 210"/>
                  <a:gd name="T6" fmla="*/ 24 w 26"/>
                  <a:gd name="T7" fmla="*/ 210 h 210"/>
                  <a:gd name="T8" fmla="*/ 0 w 26"/>
                  <a:gd name="T9" fmla="*/ 20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10">
                    <a:moveTo>
                      <a:pt x="0" y="206"/>
                    </a:moveTo>
                    <a:lnTo>
                      <a:pt x="0" y="0"/>
                    </a:lnTo>
                    <a:lnTo>
                      <a:pt x="26" y="2"/>
                    </a:lnTo>
                    <a:lnTo>
                      <a:pt x="24" y="210"/>
                    </a:lnTo>
                    <a:lnTo>
                      <a:pt x="0" y="206"/>
                    </a:lnTo>
                    <a:close/>
                  </a:path>
                </a:pathLst>
              </a:custGeom>
              <a:solidFill>
                <a:srgbClr val="77624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gray">
              <a:xfrm>
                <a:off x="5475" y="854"/>
                <a:ext cx="75" cy="418"/>
              </a:xfrm>
              <a:custGeom>
                <a:avLst/>
                <a:gdLst>
                  <a:gd name="T0" fmla="*/ 87 w 96"/>
                  <a:gd name="T1" fmla="*/ 0 h 539"/>
                  <a:gd name="T2" fmla="*/ 90 w 96"/>
                  <a:gd name="T3" fmla="*/ 255 h 539"/>
                  <a:gd name="T4" fmla="*/ 96 w 96"/>
                  <a:gd name="T5" fmla="*/ 438 h 539"/>
                  <a:gd name="T6" fmla="*/ 87 w 96"/>
                  <a:gd name="T7" fmla="*/ 522 h 539"/>
                  <a:gd name="T8" fmla="*/ 39 w 96"/>
                  <a:gd name="T9" fmla="*/ 537 h 539"/>
                  <a:gd name="T10" fmla="*/ 60 w 96"/>
                  <a:gd name="T11" fmla="*/ 510 h 539"/>
                  <a:gd name="T12" fmla="*/ 63 w 96"/>
                  <a:gd name="T13" fmla="*/ 468 h 539"/>
                  <a:gd name="T14" fmla="*/ 45 w 96"/>
                  <a:gd name="T15" fmla="*/ 450 h 539"/>
                  <a:gd name="T16" fmla="*/ 18 w 96"/>
                  <a:gd name="T17" fmla="*/ 471 h 539"/>
                  <a:gd name="T18" fmla="*/ 21 w 96"/>
                  <a:gd name="T19" fmla="*/ 522 h 539"/>
                  <a:gd name="T20" fmla="*/ 0 w 96"/>
                  <a:gd name="T21" fmla="*/ 519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6" h="539">
                    <a:moveTo>
                      <a:pt x="87" y="0"/>
                    </a:moveTo>
                    <a:cubicBezTo>
                      <a:pt x="87" y="91"/>
                      <a:pt x="88" y="182"/>
                      <a:pt x="90" y="255"/>
                    </a:cubicBezTo>
                    <a:cubicBezTo>
                      <a:pt x="92" y="328"/>
                      <a:pt x="96" y="394"/>
                      <a:pt x="96" y="438"/>
                    </a:cubicBezTo>
                    <a:cubicBezTo>
                      <a:pt x="96" y="482"/>
                      <a:pt x="96" y="505"/>
                      <a:pt x="87" y="522"/>
                    </a:cubicBezTo>
                    <a:cubicBezTo>
                      <a:pt x="78" y="539"/>
                      <a:pt x="43" y="539"/>
                      <a:pt x="39" y="537"/>
                    </a:cubicBezTo>
                    <a:cubicBezTo>
                      <a:pt x="35" y="535"/>
                      <a:pt x="56" y="521"/>
                      <a:pt x="60" y="510"/>
                    </a:cubicBezTo>
                    <a:cubicBezTo>
                      <a:pt x="64" y="499"/>
                      <a:pt x="66" y="478"/>
                      <a:pt x="63" y="468"/>
                    </a:cubicBezTo>
                    <a:cubicBezTo>
                      <a:pt x="60" y="458"/>
                      <a:pt x="52" y="450"/>
                      <a:pt x="45" y="450"/>
                    </a:cubicBezTo>
                    <a:cubicBezTo>
                      <a:pt x="38" y="450"/>
                      <a:pt x="22" y="459"/>
                      <a:pt x="18" y="471"/>
                    </a:cubicBezTo>
                    <a:cubicBezTo>
                      <a:pt x="14" y="483"/>
                      <a:pt x="24" y="514"/>
                      <a:pt x="21" y="522"/>
                    </a:cubicBezTo>
                    <a:cubicBezTo>
                      <a:pt x="18" y="530"/>
                      <a:pt x="0" y="519"/>
                      <a:pt x="0" y="519"/>
                    </a:cubicBezTo>
                  </a:path>
                </a:pathLst>
              </a:custGeom>
              <a:solidFill>
                <a:srgbClr val="77624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gray">
              <a:xfrm>
                <a:off x="5361" y="1421"/>
                <a:ext cx="415" cy="1383"/>
              </a:xfrm>
              <a:custGeom>
                <a:avLst/>
                <a:gdLst>
                  <a:gd name="T0" fmla="*/ 0 w 608"/>
                  <a:gd name="T1" fmla="*/ 1636 h 1680"/>
                  <a:gd name="T2" fmla="*/ 60 w 608"/>
                  <a:gd name="T3" fmla="*/ 1396 h 1680"/>
                  <a:gd name="T4" fmla="*/ 104 w 608"/>
                  <a:gd name="T5" fmla="*/ 1180 h 1680"/>
                  <a:gd name="T6" fmla="*/ 136 w 608"/>
                  <a:gd name="T7" fmla="*/ 988 h 1680"/>
                  <a:gd name="T8" fmla="*/ 148 w 608"/>
                  <a:gd name="T9" fmla="*/ 824 h 1680"/>
                  <a:gd name="T10" fmla="*/ 140 w 608"/>
                  <a:gd name="T11" fmla="*/ 668 h 1680"/>
                  <a:gd name="T12" fmla="*/ 128 w 608"/>
                  <a:gd name="T13" fmla="*/ 464 h 1680"/>
                  <a:gd name="T14" fmla="*/ 104 w 608"/>
                  <a:gd name="T15" fmla="*/ 288 h 1680"/>
                  <a:gd name="T16" fmla="*/ 52 w 608"/>
                  <a:gd name="T17" fmla="*/ 80 h 1680"/>
                  <a:gd name="T18" fmla="*/ 36 w 608"/>
                  <a:gd name="T19" fmla="*/ 20 h 1680"/>
                  <a:gd name="T20" fmla="*/ 248 w 608"/>
                  <a:gd name="T21" fmla="*/ 16 h 1680"/>
                  <a:gd name="T22" fmla="*/ 428 w 608"/>
                  <a:gd name="T23" fmla="*/ 16 h 1680"/>
                  <a:gd name="T24" fmla="*/ 512 w 608"/>
                  <a:gd name="T25" fmla="*/ 0 h 1680"/>
                  <a:gd name="T26" fmla="*/ 528 w 608"/>
                  <a:gd name="T27" fmla="*/ 104 h 1680"/>
                  <a:gd name="T28" fmla="*/ 552 w 608"/>
                  <a:gd name="T29" fmla="*/ 292 h 1680"/>
                  <a:gd name="T30" fmla="*/ 576 w 608"/>
                  <a:gd name="T31" fmla="*/ 472 h 1680"/>
                  <a:gd name="T32" fmla="*/ 592 w 608"/>
                  <a:gd name="T33" fmla="*/ 624 h 1680"/>
                  <a:gd name="T34" fmla="*/ 608 w 608"/>
                  <a:gd name="T35" fmla="*/ 756 h 1680"/>
                  <a:gd name="T36" fmla="*/ 608 w 608"/>
                  <a:gd name="T37" fmla="*/ 916 h 1680"/>
                  <a:gd name="T38" fmla="*/ 600 w 608"/>
                  <a:gd name="T39" fmla="*/ 1072 h 1680"/>
                  <a:gd name="T40" fmla="*/ 592 w 608"/>
                  <a:gd name="T41" fmla="*/ 1244 h 1680"/>
                  <a:gd name="T42" fmla="*/ 572 w 608"/>
                  <a:gd name="T43" fmla="*/ 1400 h 1680"/>
                  <a:gd name="T44" fmla="*/ 556 w 608"/>
                  <a:gd name="T45" fmla="*/ 1548 h 1680"/>
                  <a:gd name="T46" fmla="*/ 528 w 608"/>
                  <a:gd name="T47" fmla="*/ 1680 h 1680"/>
                  <a:gd name="T48" fmla="*/ 312 w 608"/>
                  <a:gd name="T49" fmla="*/ 1660 h 1680"/>
                  <a:gd name="T50" fmla="*/ 84 w 608"/>
                  <a:gd name="T51" fmla="*/ 1648 h 1680"/>
                  <a:gd name="T52" fmla="*/ 0 w 608"/>
                  <a:gd name="T53" fmla="*/ 1636 h 1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608" h="1680">
                    <a:moveTo>
                      <a:pt x="0" y="1636"/>
                    </a:moveTo>
                    <a:lnTo>
                      <a:pt x="60" y="1396"/>
                    </a:lnTo>
                    <a:lnTo>
                      <a:pt x="104" y="1180"/>
                    </a:lnTo>
                    <a:lnTo>
                      <a:pt x="136" y="988"/>
                    </a:lnTo>
                    <a:lnTo>
                      <a:pt x="148" y="824"/>
                    </a:lnTo>
                    <a:lnTo>
                      <a:pt x="140" y="668"/>
                    </a:lnTo>
                    <a:lnTo>
                      <a:pt x="128" y="464"/>
                    </a:lnTo>
                    <a:lnTo>
                      <a:pt x="104" y="288"/>
                    </a:lnTo>
                    <a:lnTo>
                      <a:pt x="52" y="80"/>
                    </a:lnTo>
                    <a:lnTo>
                      <a:pt x="36" y="20"/>
                    </a:lnTo>
                    <a:lnTo>
                      <a:pt x="248" y="16"/>
                    </a:lnTo>
                    <a:lnTo>
                      <a:pt x="428" y="16"/>
                    </a:lnTo>
                    <a:lnTo>
                      <a:pt x="512" y="0"/>
                    </a:lnTo>
                    <a:lnTo>
                      <a:pt x="528" y="104"/>
                    </a:lnTo>
                    <a:lnTo>
                      <a:pt x="552" y="292"/>
                    </a:lnTo>
                    <a:lnTo>
                      <a:pt x="576" y="472"/>
                    </a:lnTo>
                    <a:lnTo>
                      <a:pt x="592" y="624"/>
                    </a:lnTo>
                    <a:lnTo>
                      <a:pt x="608" y="756"/>
                    </a:lnTo>
                    <a:lnTo>
                      <a:pt x="608" y="916"/>
                    </a:lnTo>
                    <a:lnTo>
                      <a:pt x="600" y="1072"/>
                    </a:lnTo>
                    <a:lnTo>
                      <a:pt x="592" y="1244"/>
                    </a:lnTo>
                    <a:lnTo>
                      <a:pt x="572" y="1400"/>
                    </a:lnTo>
                    <a:lnTo>
                      <a:pt x="556" y="1548"/>
                    </a:lnTo>
                    <a:lnTo>
                      <a:pt x="528" y="1680"/>
                    </a:lnTo>
                    <a:lnTo>
                      <a:pt x="312" y="1660"/>
                    </a:lnTo>
                    <a:lnTo>
                      <a:pt x="84" y="1648"/>
                    </a:lnTo>
                    <a:lnTo>
                      <a:pt x="0" y="1636"/>
                    </a:lnTo>
                    <a:close/>
                  </a:path>
                </a:pathLst>
              </a:custGeom>
              <a:solidFill>
                <a:srgbClr val="77624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gray">
              <a:xfrm>
                <a:off x="5462" y="187"/>
                <a:ext cx="115" cy="37"/>
              </a:xfrm>
              <a:custGeom>
                <a:avLst/>
                <a:gdLst>
                  <a:gd name="T0" fmla="*/ 2 w 149"/>
                  <a:gd name="T1" fmla="*/ 45 h 48"/>
                  <a:gd name="T2" fmla="*/ 10 w 149"/>
                  <a:gd name="T3" fmla="*/ 17 h 48"/>
                  <a:gd name="T4" fmla="*/ 34 w 149"/>
                  <a:gd name="T5" fmla="*/ 3 h 48"/>
                  <a:gd name="T6" fmla="*/ 78 w 149"/>
                  <a:gd name="T7" fmla="*/ 3 h 48"/>
                  <a:gd name="T8" fmla="*/ 122 w 149"/>
                  <a:gd name="T9" fmla="*/ 21 h 48"/>
                  <a:gd name="T10" fmla="*/ 148 w 149"/>
                  <a:gd name="T11" fmla="*/ 43 h 48"/>
                  <a:gd name="T12" fmla="*/ 116 w 149"/>
                  <a:gd name="T13" fmla="*/ 47 h 48"/>
                  <a:gd name="T14" fmla="*/ 90 w 149"/>
                  <a:gd name="T15" fmla="*/ 35 h 48"/>
                  <a:gd name="T16" fmla="*/ 76 w 149"/>
                  <a:gd name="T17" fmla="*/ 19 h 48"/>
                  <a:gd name="T18" fmla="*/ 34 w 149"/>
                  <a:gd name="T19" fmla="*/ 15 h 48"/>
                  <a:gd name="T20" fmla="*/ 24 w 149"/>
                  <a:gd name="T21" fmla="*/ 35 h 48"/>
                  <a:gd name="T22" fmla="*/ 2 w 149"/>
                  <a:gd name="T23" fmla="*/ 4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9" h="48">
                    <a:moveTo>
                      <a:pt x="2" y="45"/>
                    </a:moveTo>
                    <a:cubicBezTo>
                      <a:pt x="0" y="42"/>
                      <a:pt x="5" y="24"/>
                      <a:pt x="10" y="17"/>
                    </a:cubicBezTo>
                    <a:cubicBezTo>
                      <a:pt x="15" y="10"/>
                      <a:pt x="23" y="5"/>
                      <a:pt x="34" y="3"/>
                    </a:cubicBezTo>
                    <a:cubicBezTo>
                      <a:pt x="45" y="1"/>
                      <a:pt x="63" y="0"/>
                      <a:pt x="78" y="3"/>
                    </a:cubicBezTo>
                    <a:cubicBezTo>
                      <a:pt x="93" y="6"/>
                      <a:pt x="110" y="14"/>
                      <a:pt x="122" y="21"/>
                    </a:cubicBezTo>
                    <a:cubicBezTo>
                      <a:pt x="134" y="28"/>
                      <a:pt x="149" y="39"/>
                      <a:pt x="148" y="43"/>
                    </a:cubicBezTo>
                    <a:cubicBezTo>
                      <a:pt x="147" y="47"/>
                      <a:pt x="126" y="48"/>
                      <a:pt x="116" y="47"/>
                    </a:cubicBezTo>
                    <a:cubicBezTo>
                      <a:pt x="106" y="46"/>
                      <a:pt x="97" y="40"/>
                      <a:pt x="90" y="35"/>
                    </a:cubicBezTo>
                    <a:cubicBezTo>
                      <a:pt x="83" y="30"/>
                      <a:pt x="85" y="22"/>
                      <a:pt x="76" y="19"/>
                    </a:cubicBezTo>
                    <a:cubicBezTo>
                      <a:pt x="67" y="16"/>
                      <a:pt x="43" y="12"/>
                      <a:pt x="34" y="15"/>
                    </a:cubicBezTo>
                    <a:cubicBezTo>
                      <a:pt x="25" y="18"/>
                      <a:pt x="29" y="30"/>
                      <a:pt x="24" y="35"/>
                    </a:cubicBezTo>
                    <a:cubicBezTo>
                      <a:pt x="19" y="40"/>
                      <a:pt x="4" y="48"/>
                      <a:pt x="2" y="45"/>
                    </a:cubicBezTo>
                    <a:close/>
                  </a:path>
                </a:pathLst>
              </a:custGeom>
              <a:solidFill>
                <a:srgbClr val="77624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5136" name="Freeform 16"/>
            <p:cNvSpPr>
              <a:spLocks/>
            </p:cNvSpPr>
            <p:nvPr userDrawn="1"/>
          </p:nvSpPr>
          <p:spPr bwMode="ltGray">
            <a:xfrm>
              <a:off x="5050" y="1117"/>
              <a:ext cx="35" cy="642"/>
            </a:xfrm>
            <a:custGeom>
              <a:avLst/>
              <a:gdLst>
                <a:gd name="T0" fmla="*/ 28 w 32"/>
                <a:gd name="T1" fmla="*/ 39 h 591"/>
                <a:gd name="T2" fmla="*/ 31 w 32"/>
                <a:gd name="T3" fmla="*/ 288 h 591"/>
                <a:gd name="T4" fmla="*/ 31 w 32"/>
                <a:gd name="T5" fmla="*/ 474 h 591"/>
                <a:gd name="T6" fmla="*/ 25 w 32"/>
                <a:gd name="T7" fmla="*/ 537 h 591"/>
                <a:gd name="T8" fmla="*/ 10 w 32"/>
                <a:gd name="T9" fmla="*/ 591 h 591"/>
                <a:gd name="T10" fmla="*/ 1 w 32"/>
                <a:gd name="T11" fmla="*/ 537 h 591"/>
                <a:gd name="T12" fmla="*/ 13 w 32"/>
                <a:gd name="T13" fmla="*/ 459 h 591"/>
                <a:gd name="T14" fmla="*/ 7 w 32"/>
                <a:gd name="T15" fmla="*/ 330 h 591"/>
                <a:gd name="T16" fmla="*/ 1 w 32"/>
                <a:gd name="T17" fmla="*/ 246 h 591"/>
                <a:gd name="T18" fmla="*/ 4 w 32"/>
                <a:gd name="T19" fmla="*/ 171 h 591"/>
                <a:gd name="T20" fmla="*/ 4 w 32"/>
                <a:gd name="T21" fmla="*/ 81 h 591"/>
                <a:gd name="T22" fmla="*/ 4 w 32"/>
                <a:gd name="T23" fmla="*/ 51 h 591"/>
                <a:gd name="T24" fmla="*/ 28 w 32"/>
                <a:gd name="T25" fmla="*/ 39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" h="591">
                  <a:moveTo>
                    <a:pt x="28" y="39"/>
                  </a:moveTo>
                  <a:cubicBezTo>
                    <a:pt x="32" y="78"/>
                    <a:pt x="31" y="216"/>
                    <a:pt x="31" y="288"/>
                  </a:cubicBezTo>
                  <a:cubicBezTo>
                    <a:pt x="31" y="360"/>
                    <a:pt x="32" y="433"/>
                    <a:pt x="31" y="474"/>
                  </a:cubicBezTo>
                  <a:cubicBezTo>
                    <a:pt x="30" y="515"/>
                    <a:pt x="28" y="518"/>
                    <a:pt x="25" y="537"/>
                  </a:cubicBezTo>
                  <a:cubicBezTo>
                    <a:pt x="22" y="556"/>
                    <a:pt x="14" y="591"/>
                    <a:pt x="10" y="591"/>
                  </a:cubicBezTo>
                  <a:cubicBezTo>
                    <a:pt x="6" y="591"/>
                    <a:pt x="0" y="559"/>
                    <a:pt x="1" y="537"/>
                  </a:cubicBezTo>
                  <a:cubicBezTo>
                    <a:pt x="2" y="515"/>
                    <a:pt x="12" y="493"/>
                    <a:pt x="13" y="459"/>
                  </a:cubicBezTo>
                  <a:cubicBezTo>
                    <a:pt x="14" y="425"/>
                    <a:pt x="9" y="365"/>
                    <a:pt x="7" y="330"/>
                  </a:cubicBezTo>
                  <a:cubicBezTo>
                    <a:pt x="5" y="295"/>
                    <a:pt x="1" y="272"/>
                    <a:pt x="1" y="246"/>
                  </a:cubicBezTo>
                  <a:cubicBezTo>
                    <a:pt x="1" y="220"/>
                    <a:pt x="4" y="198"/>
                    <a:pt x="4" y="171"/>
                  </a:cubicBezTo>
                  <a:cubicBezTo>
                    <a:pt x="4" y="144"/>
                    <a:pt x="4" y="101"/>
                    <a:pt x="4" y="81"/>
                  </a:cubicBezTo>
                  <a:cubicBezTo>
                    <a:pt x="4" y="61"/>
                    <a:pt x="0" y="58"/>
                    <a:pt x="4" y="51"/>
                  </a:cubicBezTo>
                  <a:cubicBezTo>
                    <a:pt x="8" y="44"/>
                    <a:pt x="24" y="0"/>
                    <a:pt x="28" y="39"/>
                  </a:cubicBezTo>
                  <a:close/>
                </a:path>
              </a:pathLst>
            </a:custGeom>
            <a:solidFill>
              <a:srgbClr val="77624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5137" name="Freeform 17"/>
          <p:cNvSpPr>
            <a:spLocks/>
          </p:cNvSpPr>
          <p:nvPr/>
        </p:nvSpPr>
        <p:spPr bwMode="ltGray">
          <a:xfrm>
            <a:off x="8048625" y="1871663"/>
            <a:ext cx="347663" cy="25400"/>
          </a:xfrm>
          <a:custGeom>
            <a:avLst/>
            <a:gdLst>
              <a:gd name="T0" fmla="*/ 9 w 201"/>
              <a:gd name="T1" fmla="*/ 2 h 16"/>
              <a:gd name="T2" fmla="*/ 81 w 201"/>
              <a:gd name="T3" fmla="*/ 0 h 16"/>
              <a:gd name="T4" fmla="*/ 165 w 201"/>
              <a:gd name="T5" fmla="*/ 4 h 16"/>
              <a:gd name="T6" fmla="*/ 201 w 201"/>
              <a:gd name="T7" fmla="*/ 14 h 16"/>
              <a:gd name="T8" fmla="*/ 163 w 201"/>
              <a:gd name="T9" fmla="*/ 14 h 16"/>
              <a:gd name="T10" fmla="*/ 103 w 201"/>
              <a:gd name="T11" fmla="*/ 10 h 16"/>
              <a:gd name="T12" fmla="*/ 25 w 201"/>
              <a:gd name="T13" fmla="*/ 12 h 16"/>
              <a:gd name="T14" fmla="*/ 9 w 201"/>
              <a:gd name="T15" fmla="*/ 2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1" h="16">
                <a:moveTo>
                  <a:pt x="9" y="2"/>
                </a:moveTo>
                <a:cubicBezTo>
                  <a:pt x="18" y="0"/>
                  <a:pt x="55" y="0"/>
                  <a:pt x="81" y="0"/>
                </a:cubicBezTo>
                <a:cubicBezTo>
                  <a:pt x="107" y="0"/>
                  <a:pt x="145" y="2"/>
                  <a:pt x="165" y="4"/>
                </a:cubicBezTo>
                <a:cubicBezTo>
                  <a:pt x="185" y="6"/>
                  <a:pt x="201" y="12"/>
                  <a:pt x="201" y="14"/>
                </a:cubicBezTo>
                <a:cubicBezTo>
                  <a:pt x="201" y="16"/>
                  <a:pt x="179" y="15"/>
                  <a:pt x="163" y="14"/>
                </a:cubicBezTo>
                <a:cubicBezTo>
                  <a:pt x="147" y="13"/>
                  <a:pt x="126" y="10"/>
                  <a:pt x="103" y="10"/>
                </a:cubicBezTo>
                <a:cubicBezTo>
                  <a:pt x="80" y="10"/>
                  <a:pt x="40" y="13"/>
                  <a:pt x="25" y="12"/>
                </a:cubicBezTo>
                <a:cubicBezTo>
                  <a:pt x="10" y="11"/>
                  <a:pt x="0" y="4"/>
                  <a:pt x="9" y="2"/>
                </a:cubicBezTo>
                <a:close/>
              </a:path>
            </a:pathLst>
          </a:custGeom>
          <a:solidFill>
            <a:srgbClr val="8B735D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8" name="Freeform 18"/>
          <p:cNvSpPr>
            <a:spLocks/>
          </p:cNvSpPr>
          <p:nvPr/>
        </p:nvSpPr>
        <p:spPr bwMode="ltGray">
          <a:xfrm>
            <a:off x="7880350" y="2632075"/>
            <a:ext cx="179388" cy="215900"/>
          </a:xfrm>
          <a:custGeom>
            <a:avLst/>
            <a:gdLst>
              <a:gd name="T0" fmla="*/ 10 w 105"/>
              <a:gd name="T1" fmla="*/ 40 h 126"/>
              <a:gd name="T2" fmla="*/ 22 w 105"/>
              <a:gd name="T3" fmla="*/ 16 h 126"/>
              <a:gd name="T4" fmla="*/ 49 w 105"/>
              <a:gd name="T5" fmla="*/ 1 h 126"/>
              <a:gd name="T6" fmla="*/ 79 w 105"/>
              <a:gd name="T7" fmla="*/ 10 h 126"/>
              <a:gd name="T8" fmla="*/ 103 w 105"/>
              <a:gd name="T9" fmla="*/ 22 h 126"/>
              <a:gd name="T10" fmla="*/ 94 w 105"/>
              <a:gd name="T11" fmla="*/ 43 h 126"/>
              <a:gd name="T12" fmla="*/ 55 w 105"/>
              <a:gd name="T13" fmla="*/ 28 h 126"/>
              <a:gd name="T14" fmla="*/ 34 w 105"/>
              <a:gd name="T15" fmla="*/ 52 h 126"/>
              <a:gd name="T16" fmla="*/ 37 w 105"/>
              <a:gd name="T17" fmla="*/ 85 h 126"/>
              <a:gd name="T18" fmla="*/ 52 w 105"/>
              <a:gd name="T19" fmla="*/ 103 h 126"/>
              <a:gd name="T20" fmla="*/ 76 w 105"/>
              <a:gd name="T21" fmla="*/ 100 h 126"/>
              <a:gd name="T22" fmla="*/ 73 w 105"/>
              <a:gd name="T23" fmla="*/ 124 h 126"/>
              <a:gd name="T24" fmla="*/ 37 w 105"/>
              <a:gd name="T25" fmla="*/ 115 h 126"/>
              <a:gd name="T26" fmla="*/ 4 w 105"/>
              <a:gd name="T27" fmla="*/ 82 h 126"/>
              <a:gd name="T28" fmla="*/ 10 w 105"/>
              <a:gd name="T29" fmla="*/ 4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5" h="126">
                <a:moveTo>
                  <a:pt x="10" y="40"/>
                </a:moveTo>
                <a:cubicBezTo>
                  <a:pt x="13" y="29"/>
                  <a:pt x="16" y="22"/>
                  <a:pt x="22" y="16"/>
                </a:cubicBezTo>
                <a:cubicBezTo>
                  <a:pt x="28" y="10"/>
                  <a:pt x="40" y="2"/>
                  <a:pt x="49" y="1"/>
                </a:cubicBezTo>
                <a:cubicBezTo>
                  <a:pt x="58" y="0"/>
                  <a:pt x="70" y="6"/>
                  <a:pt x="79" y="10"/>
                </a:cubicBezTo>
                <a:cubicBezTo>
                  <a:pt x="88" y="14"/>
                  <a:pt x="101" y="17"/>
                  <a:pt x="103" y="22"/>
                </a:cubicBezTo>
                <a:cubicBezTo>
                  <a:pt x="105" y="27"/>
                  <a:pt x="102" y="42"/>
                  <a:pt x="94" y="43"/>
                </a:cubicBezTo>
                <a:cubicBezTo>
                  <a:pt x="86" y="44"/>
                  <a:pt x="65" y="27"/>
                  <a:pt x="55" y="28"/>
                </a:cubicBezTo>
                <a:cubicBezTo>
                  <a:pt x="45" y="29"/>
                  <a:pt x="37" y="43"/>
                  <a:pt x="34" y="52"/>
                </a:cubicBezTo>
                <a:cubicBezTo>
                  <a:pt x="31" y="61"/>
                  <a:pt x="34" y="77"/>
                  <a:pt x="37" y="85"/>
                </a:cubicBezTo>
                <a:cubicBezTo>
                  <a:pt x="40" y="93"/>
                  <a:pt x="46" y="101"/>
                  <a:pt x="52" y="103"/>
                </a:cubicBezTo>
                <a:cubicBezTo>
                  <a:pt x="58" y="105"/>
                  <a:pt x="73" y="97"/>
                  <a:pt x="76" y="100"/>
                </a:cubicBezTo>
                <a:cubicBezTo>
                  <a:pt x="79" y="103"/>
                  <a:pt x="79" y="122"/>
                  <a:pt x="73" y="124"/>
                </a:cubicBezTo>
                <a:cubicBezTo>
                  <a:pt x="67" y="126"/>
                  <a:pt x="49" y="122"/>
                  <a:pt x="37" y="115"/>
                </a:cubicBezTo>
                <a:cubicBezTo>
                  <a:pt x="25" y="108"/>
                  <a:pt x="8" y="94"/>
                  <a:pt x="4" y="82"/>
                </a:cubicBezTo>
                <a:cubicBezTo>
                  <a:pt x="0" y="70"/>
                  <a:pt x="7" y="51"/>
                  <a:pt x="10" y="40"/>
                </a:cubicBezTo>
                <a:close/>
              </a:path>
            </a:pathLst>
          </a:custGeom>
          <a:solidFill>
            <a:srgbClr val="8B735D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9" name="Freeform 19"/>
          <p:cNvSpPr>
            <a:spLocks/>
          </p:cNvSpPr>
          <p:nvPr/>
        </p:nvSpPr>
        <p:spPr bwMode="auto">
          <a:xfrm>
            <a:off x="6719888" y="404813"/>
            <a:ext cx="1528762" cy="1374775"/>
          </a:xfrm>
          <a:custGeom>
            <a:avLst/>
            <a:gdLst>
              <a:gd name="T0" fmla="*/ 156 w 886"/>
              <a:gd name="T1" fmla="*/ 713 h 797"/>
              <a:gd name="T2" fmla="*/ 78 w 886"/>
              <a:gd name="T3" fmla="*/ 635 h 797"/>
              <a:gd name="T4" fmla="*/ 15 w 886"/>
              <a:gd name="T5" fmla="*/ 542 h 797"/>
              <a:gd name="T6" fmla="*/ 6 w 886"/>
              <a:gd name="T7" fmla="*/ 419 h 797"/>
              <a:gd name="T8" fmla="*/ 12 w 886"/>
              <a:gd name="T9" fmla="*/ 317 h 797"/>
              <a:gd name="T10" fmla="*/ 81 w 886"/>
              <a:gd name="T11" fmla="*/ 167 h 797"/>
              <a:gd name="T12" fmla="*/ 171 w 886"/>
              <a:gd name="T13" fmla="*/ 86 h 797"/>
              <a:gd name="T14" fmla="*/ 267 w 886"/>
              <a:gd name="T15" fmla="*/ 35 h 797"/>
              <a:gd name="T16" fmla="*/ 390 w 886"/>
              <a:gd name="T17" fmla="*/ 5 h 797"/>
              <a:gd name="T18" fmla="*/ 516 w 886"/>
              <a:gd name="T19" fmla="*/ 5 h 797"/>
              <a:gd name="T20" fmla="*/ 633 w 886"/>
              <a:gd name="T21" fmla="*/ 32 h 797"/>
              <a:gd name="T22" fmla="*/ 741 w 886"/>
              <a:gd name="T23" fmla="*/ 98 h 797"/>
              <a:gd name="T24" fmla="*/ 822 w 886"/>
              <a:gd name="T25" fmla="*/ 203 h 797"/>
              <a:gd name="T26" fmla="*/ 870 w 886"/>
              <a:gd name="T27" fmla="*/ 308 h 797"/>
              <a:gd name="T28" fmla="*/ 885 w 886"/>
              <a:gd name="T29" fmla="*/ 410 h 797"/>
              <a:gd name="T30" fmla="*/ 879 w 886"/>
              <a:gd name="T31" fmla="*/ 512 h 797"/>
              <a:gd name="T32" fmla="*/ 861 w 886"/>
              <a:gd name="T33" fmla="*/ 581 h 797"/>
              <a:gd name="T34" fmla="*/ 798 w 886"/>
              <a:gd name="T35" fmla="*/ 659 h 797"/>
              <a:gd name="T36" fmla="*/ 720 w 886"/>
              <a:gd name="T37" fmla="*/ 749 h 797"/>
              <a:gd name="T38" fmla="*/ 702 w 886"/>
              <a:gd name="T39" fmla="*/ 791 h 797"/>
              <a:gd name="T40" fmla="*/ 597 w 886"/>
              <a:gd name="T41" fmla="*/ 788 h 797"/>
              <a:gd name="T42" fmla="*/ 306 w 886"/>
              <a:gd name="T43" fmla="*/ 791 h 797"/>
              <a:gd name="T44" fmla="*/ 177 w 886"/>
              <a:gd name="T45" fmla="*/ 770 h 797"/>
              <a:gd name="T46" fmla="*/ 156 w 886"/>
              <a:gd name="T47" fmla="*/ 713 h 7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86" h="797">
                <a:moveTo>
                  <a:pt x="156" y="713"/>
                </a:moveTo>
                <a:cubicBezTo>
                  <a:pt x="140" y="690"/>
                  <a:pt x="101" y="663"/>
                  <a:pt x="78" y="635"/>
                </a:cubicBezTo>
                <a:cubicBezTo>
                  <a:pt x="55" y="607"/>
                  <a:pt x="27" y="578"/>
                  <a:pt x="15" y="542"/>
                </a:cubicBezTo>
                <a:cubicBezTo>
                  <a:pt x="3" y="506"/>
                  <a:pt x="6" y="456"/>
                  <a:pt x="6" y="419"/>
                </a:cubicBezTo>
                <a:cubicBezTo>
                  <a:pt x="6" y="382"/>
                  <a:pt x="0" y="359"/>
                  <a:pt x="12" y="317"/>
                </a:cubicBezTo>
                <a:cubicBezTo>
                  <a:pt x="24" y="275"/>
                  <a:pt x="54" y="206"/>
                  <a:pt x="81" y="167"/>
                </a:cubicBezTo>
                <a:cubicBezTo>
                  <a:pt x="108" y="128"/>
                  <a:pt x="140" y="108"/>
                  <a:pt x="171" y="86"/>
                </a:cubicBezTo>
                <a:cubicBezTo>
                  <a:pt x="202" y="64"/>
                  <a:pt x="231" y="48"/>
                  <a:pt x="267" y="35"/>
                </a:cubicBezTo>
                <a:cubicBezTo>
                  <a:pt x="303" y="22"/>
                  <a:pt x="348" y="10"/>
                  <a:pt x="390" y="5"/>
                </a:cubicBezTo>
                <a:cubicBezTo>
                  <a:pt x="432" y="0"/>
                  <a:pt x="476" y="1"/>
                  <a:pt x="516" y="5"/>
                </a:cubicBezTo>
                <a:cubicBezTo>
                  <a:pt x="556" y="9"/>
                  <a:pt x="596" y="16"/>
                  <a:pt x="633" y="32"/>
                </a:cubicBezTo>
                <a:cubicBezTo>
                  <a:pt x="670" y="48"/>
                  <a:pt x="710" y="70"/>
                  <a:pt x="741" y="98"/>
                </a:cubicBezTo>
                <a:cubicBezTo>
                  <a:pt x="772" y="126"/>
                  <a:pt x="801" y="168"/>
                  <a:pt x="822" y="203"/>
                </a:cubicBezTo>
                <a:cubicBezTo>
                  <a:pt x="843" y="238"/>
                  <a:pt x="860" y="274"/>
                  <a:pt x="870" y="308"/>
                </a:cubicBezTo>
                <a:cubicBezTo>
                  <a:pt x="880" y="342"/>
                  <a:pt x="884" y="376"/>
                  <a:pt x="885" y="410"/>
                </a:cubicBezTo>
                <a:cubicBezTo>
                  <a:pt x="886" y="444"/>
                  <a:pt x="883" y="484"/>
                  <a:pt x="879" y="512"/>
                </a:cubicBezTo>
                <a:cubicBezTo>
                  <a:pt x="875" y="540"/>
                  <a:pt x="874" y="557"/>
                  <a:pt x="861" y="581"/>
                </a:cubicBezTo>
                <a:cubicBezTo>
                  <a:pt x="848" y="605"/>
                  <a:pt x="822" y="631"/>
                  <a:pt x="798" y="659"/>
                </a:cubicBezTo>
                <a:cubicBezTo>
                  <a:pt x="774" y="687"/>
                  <a:pt x="736" y="727"/>
                  <a:pt x="720" y="749"/>
                </a:cubicBezTo>
                <a:cubicBezTo>
                  <a:pt x="704" y="771"/>
                  <a:pt x="722" y="785"/>
                  <a:pt x="702" y="791"/>
                </a:cubicBezTo>
                <a:cubicBezTo>
                  <a:pt x="682" y="797"/>
                  <a:pt x="663" y="788"/>
                  <a:pt x="597" y="788"/>
                </a:cubicBezTo>
                <a:cubicBezTo>
                  <a:pt x="531" y="788"/>
                  <a:pt x="376" y="794"/>
                  <a:pt x="306" y="791"/>
                </a:cubicBezTo>
                <a:cubicBezTo>
                  <a:pt x="236" y="788"/>
                  <a:pt x="201" y="783"/>
                  <a:pt x="177" y="770"/>
                </a:cubicBezTo>
                <a:cubicBezTo>
                  <a:pt x="153" y="757"/>
                  <a:pt x="172" y="736"/>
                  <a:pt x="156" y="713"/>
                </a:cubicBezTo>
                <a:close/>
              </a:path>
            </a:pathLst>
          </a:custGeom>
          <a:solidFill>
            <a:srgbClr val="BDA57B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5140" name="Group 20"/>
          <p:cNvGrpSpPr>
            <a:grpSpLocks/>
          </p:cNvGrpSpPr>
          <p:nvPr/>
        </p:nvGrpSpPr>
        <p:grpSpPr bwMode="auto">
          <a:xfrm>
            <a:off x="6699250" y="-6350"/>
            <a:ext cx="1571625" cy="3349625"/>
            <a:chOff x="4930" y="0"/>
            <a:chExt cx="707" cy="1506"/>
          </a:xfrm>
        </p:grpSpPr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5275" y="779"/>
              <a:ext cx="35" cy="727"/>
            </a:xfrm>
            <a:custGeom>
              <a:avLst/>
              <a:gdLst>
                <a:gd name="T0" fmla="*/ 3 w 46"/>
                <a:gd name="T1" fmla="*/ 39 h 937"/>
                <a:gd name="T2" fmla="*/ 9 w 46"/>
                <a:gd name="T3" fmla="*/ 270 h 937"/>
                <a:gd name="T4" fmla="*/ 12 w 46"/>
                <a:gd name="T5" fmla="*/ 489 h 937"/>
                <a:gd name="T6" fmla="*/ 12 w 46"/>
                <a:gd name="T7" fmla="*/ 723 h 937"/>
                <a:gd name="T8" fmla="*/ 12 w 46"/>
                <a:gd name="T9" fmla="*/ 891 h 937"/>
                <a:gd name="T10" fmla="*/ 24 w 46"/>
                <a:gd name="T11" fmla="*/ 930 h 937"/>
                <a:gd name="T12" fmla="*/ 42 w 46"/>
                <a:gd name="T13" fmla="*/ 918 h 937"/>
                <a:gd name="T14" fmla="*/ 45 w 46"/>
                <a:gd name="T15" fmla="*/ 813 h 937"/>
                <a:gd name="T16" fmla="*/ 45 w 46"/>
                <a:gd name="T17" fmla="*/ 579 h 937"/>
                <a:gd name="T18" fmla="*/ 39 w 46"/>
                <a:gd name="T19" fmla="*/ 387 h 937"/>
                <a:gd name="T20" fmla="*/ 33 w 46"/>
                <a:gd name="T21" fmla="*/ 156 h 937"/>
                <a:gd name="T22" fmla="*/ 30 w 46"/>
                <a:gd name="T23" fmla="*/ 36 h 937"/>
                <a:gd name="T24" fmla="*/ 3 w 46"/>
                <a:gd name="T25" fmla="*/ 39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37">
                  <a:moveTo>
                    <a:pt x="3" y="39"/>
                  </a:moveTo>
                  <a:cubicBezTo>
                    <a:pt x="0" y="78"/>
                    <a:pt x="7" y="195"/>
                    <a:pt x="9" y="270"/>
                  </a:cubicBezTo>
                  <a:cubicBezTo>
                    <a:pt x="11" y="345"/>
                    <a:pt x="12" y="414"/>
                    <a:pt x="12" y="489"/>
                  </a:cubicBezTo>
                  <a:cubicBezTo>
                    <a:pt x="12" y="564"/>
                    <a:pt x="12" y="656"/>
                    <a:pt x="12" y="723"/>
                  </a:cubicBezTo>
                  <a:cubicBezTo>
                    <a:pt x="12" y="790"/>
                    <a:pt x="10" y="857"/>
                    <a:pt x="12" y="891"/>
                  </a:cubicBezTo>
                  <a:cubicBezTo>
                    <a:pt x="14" y="925"/>
                    <a:pt x="19" y="926"/>
                    <a:pt x="24" y="930"/>
                  </a:cubicBezTo>
                  <a:cubicBezTo>
                    <a:pt x="29" y="934"/>
                    <a:pt x="39" y="937"/>
                    <a:pt x="42" y="918"/>
                  </a:cubicBezTo>
                  <a:cubicBezTo>
                    <a:pt x="45" y="899"/>
                    <a:pt x="45" y="869"/>
                    <a:pt x="45" y="813"/>
                  </a:cubicBezTo>
                  <a:cubicBezTo>
                    <a:pt x="45" y="757"/>
                    <a:pt x="46" y="650"/>
                    <a:pt x="45" y="579"/>
                  </a:cubicBezTo>
                  <a:cubicBezTo>
                    <a:pt x="44" y="508"/>
                    <a:pt x="41" y="457"/>
                    <a:pt x="39" y="387"/>
                  </a:cubicBezTo>
                  <a:cubicBezTo>
                    <a:pt x="37" y="317"/>
                    <a:pt x="34" y="214"/>
                    <a:pt x="33" y="156"/>
                  </a:cubicBezTo>
                  <a:cubicBezTo>
                    <a:pt x="32" y="98"/>
                    <a:pt x="34" y="55"/>
                    <a:pt x="30" y="36"/>
                  </a:cubicBezTo>
                  <a:cubicBezTo>
                    <a:pt x="26" y="17"/>
                    <a:pt x="6" y="0"/>
                    <a:pt x="3" y="39"/>
                  </a:cubicBezTo>
                  <a:close/>
                </a:path>
              </a:pathLst>
            </a:custGeom>
            <a:gradFill rotWithShape="0">
              <a:gsLst>
                <a:gs pos="0">
                  <a:srgbClr val="CEC4A6"/>
                </a:gs>
                <a:gs pos="50000">
                  <a:srgbClr val="CEC4A6">
                    <a:gamma/>
                    <a:tint val="24314"/>
                    <a:invGamma/>
                  </a:srgbClr>
                </a:gs>
                <a:gs pos="100000">
                  <a:srgbClr val="CEC4A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42" name="Freeform 22"/>
            <p:cNvSpPr>
              <a:spLocks/>
            </p:cNvSpPr>
            <p:nvPr userDrawn="1"/>
          </p:nvSpPr>
          <p:spPr bwMode="auto">
            <a:xfrm>
              <a:off x="5240" y="777"/>
              <a:ext cx="25" cy="420"/>
            </a:xfrm>
            <a:custGeom>
              <a:avLst/>
              <a:gdLst>
                <a:gd name="T0" fmla="*/ 3 w 33"/>
                <a:gd name="T1" fmla="*/ 36 h 541"/>
                <a:gd name="T2" fmla="*/ 9 w 33"/>
                <a:gd name="T3" fmla="*/ 255 h 541"/>
                <a:gd name="T4" fmla="*/ 6 w 33"/>
                <a:gd name="T5" fmla="*/ 462 h 541"/>
                <a:gd name="T6" fmla="*/ 12 w 33"/>
                <a:gd name="T7" fmla="*/ 537 h 541"/>
                <a:gd name="T8" fmla="*/ 21 w 33"/>
                <a:gd name="T9" fmla="*/ 486 h 541"/>
                <a:gd name="T10" fmla="*/ 30 w 33"/>
                <a:gd name="T11" fmla="*/ 459 h 541"/>
                <a:gd name="T12" fmla="*/ 33 w 33"/>
                <a:gd name="T13" fmla="*/ 318 h 541"/>
                <a:gd name="T14" fmla="*/ 27 w 33"/>
                <a:gd name="T15" fmla="*/ 108 h 541"/>
                <a:gd name="T16" fmla="*/ 24 w 33"/>
                <a:gd name="T17" fmla="*/ 39 h 541"/>
                <a:gd name="T18" fmla="*/ 3 w 33"/>
                <a:gd name="T19" fmla="*/ 36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541">
                  <a:moveTo>
                    <a:pt x="3" y="36"/>
                  </a:moveTo>
                  <a:cubicBezTo>
                    <a:pt x="0" y="72"/>
                    <a:pt x="8" y="184"/>
                    <a:pt x="9" y="255"/>
                  </a:cubicBezTo>
                  <a:cubicBezTo>
                    <a:pt x="10" y="326"/>
                    <a:pt x="6" y="415"/>
                    <a:pt x="6" y="462"/>
                  </a:cubicBezTo>
                  <a:cubicBezTo>
                    <a:pt x="6" y="509"/>
                    <a:pt x="10" y="533"/>
                    <a:pt x="12" y="537"/>
                  </a:cubicBezTo>
                  <a:cubicBezTo>
                    <a:pt x="14" y="541"/>
                    <a:pt x="18" y="499"/>
                    <a:pt x="21" y="486"/>
                  </a:cubicBezTo>
                  <a:cubicBezTo>
                    <a:pt x="24" y="473"/>
                    <a:pt x="28" y="487"/>
                    <a:pt x="30" y="459"/>
                  </a:cubicBezTo>
                  <a:cubicBezTo>
                    <a:pt x="32" y="431"/>
                    <a:pt x="33" y="376"/>
                    <a:pt x="33" y="318"/>
                  </a:cubicBezTo>
                  <a:cubicBezTo>
                    <a:pt x="33" y="260"/>
                    <a:pt x="28" y="154"/>
                    <a:pt x="27" y="108"/>
                  </a:cubicBezTo>
                  <a:cubicBezTo>
                    <a:pt x="26" y="62"/>
                    <a:pt x="28" y="51"/>
                    <a:pt x="24" y="39"/>
                  </a:cubicBezTo>
                  <a:cubicBezTo>
                    <a:pt x="20" y="27"/>
                    <a:pt x="6" y="0"/>
                    <a:pt x="3" y="36"/>
                  </a:cubicBezTo>
                  <a:close/>
                </a:path>
              </a:pathLst>
            </a:custGeom>
            <a:solidFill>
              <a:srgbClr val="CEC4A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43" name="Freeform 23"/>
            <p:cNvSpPr>
              <a:spLocks/>
            </p:cNvSpPr>
            <p:nvPr userDrawn="1"/>
          </p:nvSpPr>
          <p:spPr bwMode="auto">
            <a:xfrm>
              <a:off x="5306" y="749"/>
              <a:ext cx="25" cy="458"/>
            </a:xfrm>
            <a:custGeom>
              <a:avLst/>
              <a:gdLst>
                <a:gd name="T0" fmla="*/ 28 w 32"/>
                <a:gd name="T1" fmla="*/ 39 h 591"/>
                <a:gd name="T2" fmla="*/ 31 w 32"/>
                <a:gd name="T3" fmla="*/ 288 h 591"/>
                <a:gd name="T4" fmla="*/ 31 w 32"/>
                <a:gd name="T5" fmla="*/ 474 h 591"/>
                <a:gd name="T6" fmla="*/ 25 w 32"/>
                <a:gd name="T7" fmla="*/ 537 h 591"/>
                <a:gd name="T8" fmla="*/ 10 w 32"/>
                <a:gd name="T9" fmla="*/ 591 h 591"/>
                <a:gd name="T10" fmla="*/ 1 w 32"/>
                <a:gd name="T11" fmla="*/ 537 h 591"/>
                <a:gd name="T12" fmla="*/ 13 w 32"/>
                <a:gd name="T13" fmla="*/ 459 h 591"/>
                <a:gd name="T14" fmla="*/ 7 w 32"/>
                <a:gd name="T15" fmla="*/ 330 h 591"/>
                <a:gd name="T16" fmla="*/ 1 w 32"/>
                <a:gd name="T17" fmla="*/ 246 h 591"/>
                <a:gd name="T18" fmla="*/ 4 w 32"/>
                <a:gd name="T19" fmla="*/ 171 h 591"/>
                <a:gd name="T20" fmla="*/ 4 w 32"/>
                <a:gd name="T21" fmla="*/ 81 h 591"/>
                <a:gd name="T22" fmla="*/ 4 w 32"/>
                <a:gd name="T23" fmla="*/ 51 h 591"/>
                <a:gd name="T24" fmla="*/ 28 w 32"/>
                <a:gd name="T25" fmla="*/ 39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" h="591">
                  <a:moveTo>
                    <a:pt x="28" y="39"/>
                  </a:moveTo>
                  <a:cubicBezTo>
                    <a:pt x="32" y="78"/>
                    <a:pt x="31" y="216"/>
                    <a:pt x="31" y="288"/>
                  </a:cubicBezTo>
                  <a:cubicBezTo>
                    <a:pt x="31" y="360"/>
                    <a:pt x="32" y="433"/>
                    <a:pt x="31" y="474"/>
                  </a:cubicBezTo>
                  <a:cubicBezTo>
                    <a:pt x="30" y="515"/>
                    <a:pt x="28" y="518"/>
                    <a:pt x="25" y="537"/>
                  </a:cubicBezTo>
                  <a:cubicBezTo>
                    <a:pt x="22" y="556"/>
                    <a:pt x="14" y="591"/>
                    <a:pt x="10" y="591"/>
                  </a:cubicBezTo>
                  <a:cubicBezTo>
                    <a:pt x="6" y="591"/>
                    <a:pt x="0" y="559"/>
                    <a:pt x="1" y="537"/>
                  </a:cubicBezTo>
                  <a:cubicBezTo>
                    <a:pt x="2" y="515"/>
                    <a:pt x="12" y="493"/>
                    <a:pt x="13" y="459"/>
                  </a:cubicBezTo>
                  <a:cubicBezTo>
                    <a:pt x="14" y="425"/>
                    <a:pt x="9" y="365"/>
                    <a:pt x="7" y="330"/>
                  </a:cubicBezTo>
                  <a:cubicBezTo>
                    <a:pt x="5" y="295"/>
                    <a:pt x="1" y="272"/>
                    <a:pt x="1" y="246"/>
                  </a:cubicBezTo>
                  <a:cubicBezTo>
                    <a:pt x="1" y="220"/>
                    <a:pt x="4" y="198"/>
                    <a:pt x="4" y="171"/>
                  </a:cubicBezTo>
                  <a:cubicBezTo>
                    <a:pt x="4" y="144"/>
                    <a:pt x="4" y="101"/>
                    <a:pt x="4" y="81"/>
                  </a:cubicBezTo>
                  <a:cubicBezTo>
                    <a:pt x="4" y="61"/>
                    <a:pt x="0" y="58"/>
                    <a:pt x="4" y="51"/>
                  </a:cubicBezTo>
                  <a:cubicBezTo>
                    <a:pt x="8" y="44"/>
                    <a:pt x="24" y="0"/>
                    <a:pt x="28" y="39"/>
                  </a:cubicBezTo>
                  <a:close/>
                </a:path>
              </a:pathLst>
            </a:custGeom>
            <a:gradFill rotWithShape="0">
              <a:gsLst>
                <a:gs pos="0">
                  <a:srgbClr val="AAA582">
                    <a:gamma/>
                    <a:tint val="33333"/>
                    <a:invGamma/>
                  </a:srgbClr>
                </a:gs>
                <a:gs pos="100000">
                  <a:srgbClr val="AAA58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44" name="Freeform 24"/>
            <p:cNvSpPr>
              <a:spLocks/>
            </p:cNvSpPr>
            <p:nvPr userDrawn="1"/>
          </p:nvSpPr>
          <p:spPr bwMode="auto">
            <a:xfrm>
              <a:off x="5275" y="480"/>
              <a:ext cx="30" cy="270"/>
            </a:xfrm>
            <a:custGeom>
              <a:avLst/>
              <a:gdLst>
                <a:gd name="T0" fmla="*/ 4 w 38"/>
                <a:gd name="T1" fmla="*/ 17 h 348"/>
                <a:gd name="T2" fmla="*/ 8 w 38"/>
                <a:gd name="T3" fmla="*/ 125 h 348"/>
                <a:gd name="T4" fmla="*/ 6 w 38"/>
                <a:gd name="T5" fmla="*/ 267 h 348"/>
                <a:gd name="T6" fmla="*/ 8 w 38"/>
                <a:gd name="T7" fmla="*/ 317 h 348"/>
                <a:gd name="T8" fmla="*/ 10 w 38"/>
                <a:gd name="T9" fmla="*/ 339 h 348"/>
                <a:gd name="T10" fmla="*/ 30 w 38"/>
                <a:gd name="T11" fmla="*/ 341 h 348"/>
                <a:gd name="T12" fmla="*/ 38 w 38"/>
                <a:gd name="T13" fmla="*/ 299 h 348"/>
                <a:gd name="T14" fmla="*/ 32 w 38"/>
                <a:gd name="T15" fmla="*/ 171 h 348"/>
                <a:gd name="T16" fmla="*/ 32 w 38"/>
                <a:gd name="T17" fmla="*/ 61 h 348"/>
                <a:gd name="T18" fmla="*/ 30 w 38"/>
                <a:gd name="T19" fmla="*/ 23 h 348"/>
                <a:gd name="T20" fmla="*/ 4 w 38"/>
                <a:gd name="T21" fmla="*/ 17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348">
                  <a:moveTo>
                    <a:pt x="4" y="17"/>
                  </a:moveTo>
                  <a:cubicBezTo>
                    <a:pt x="0" y="34"/>
                    <a:pt x="8" y="83"/>
                    <a:pt x="8" y="125"/>
                  </a:cubicBezTo>
                  <a:cubicBezTo>
                    <a:pt x="8" y="167"/>
                    <a:pt x="6" y="235"/>
                    <a:pt x="6" y="267"/>
                  </a:cubicBezTo>
                  <a:cubicBezTo>
                    <a:pt x="6" y="299"/>
                    <a:pt x="7" y="305"/>
                    <a:pt x="8" y="317"/>
                  </a:cubicBezTo>
                  <a:cubicBezTo>
                    <a:pt x="9" y="329"/>
                    <a:pt x="6" y="335"/>
                    <a:pt x="10" y="339"/>
                  </a:cubicBezTo>
                  <a:cubicBezTo>
                    <a:pt x="14" y="343"/>
                    <a:pt x="25" y="348"/>
                    <a:pt x="30" y="341"/>
                  </a:cubicBezTo>
                  <a:cubicBezTo>
                    <a:pt x="35" y="334"/>
                    <a:pt x="38" y="327"/>
                    <a:pt x="38" y="299"/>
                  </a:cubicBezTo>
                  <a:cubicBezTo>
                    <a:pt x="38" y="271"/>
                    <a:pt x="33" y="211"/>
                    <a:pt x="32" y="171"/>
                  </a:cubicBezTo>
                  <a:cubicBezTo>
                    <a:pt x="31" y="131"/>
                    <a:pt x="32" y="86"/>
                    <a:pt x="32" y="61"/>
                  </a:cubicBezTo>
                  <a:cubicBezTo>
                    <a:pt x="32" y="36"/>
                    <a:pt x="35" y="31"/>
                    <a:pt x="30" y="23"/>
                  </a:cubicBezTo>
                  <a:cubicBezTo>
                    <a:pt x="25" y="15"/>
                    <a:pt x="8" y="0"/>
                    <a:pt x="4" y="17"/>
                  </a:cubicBezTo>
                  <a:close/>
                </a:path>
              </a:pathLst>
            </a:custGeom>
            <a:gradFill rotWithShape="0">
              <a:gsLst>
                <a:gs pos="0">
                  <a:srgbClr val="CEC4A6"/>
                </a:gs>
                <a:gs pos="50000">
                  <a:srgbClr val="CEC4A6">
                    <a:gamma/>
                    <a:tint val="24314"/>
                    <a:invGamma/>
                  </a:srgbClr>
                </a:gs>
                <a:gs pos="100000">
                  <a:srgbClr val="CEC4A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45" name="Freeform 25"/>
            <p:cNvSpPr>
              <a:spLocks/>
            </p:cNvSpPr>
            <p:nvPr userDrawn="1"/>
          </p:nvSpPr>
          <p:spPr bwMode="auto">
            <a:xfrm>
              <a:off x="5281" y="485"/>
              <a:ext cx="48" cy="249"/>
            </a:xfrm>
            <a:custGeom>
              <a:avLst/>
              <a:gdLst>
                <a:gd name="T0" fmla="*/ 59 w 62"/>
                <a:gd name="T1" fmla="*/ 295 h 321"/>
                <a:gd name="T2" fmla="*/ 61 w 62"/>
                <a:gd name="T3" fmla="*/ 155 h 321"/>
                <a:gd name="T4" fmla="*/ 55 w 62"/>
                <a:gd name="T5" fmla="*/ 63 h 321"/>
                <a:gd name="T6" fmla="*/ 37 w 62"/>
                <a:gd name="T7" fmla="*/ 11 h 321"/>
                <a:gd name="T8" fmla="*/ 7 w 62"/>
                <a:gd name="T9" fmla="*/ 1 h 321"/>
                <a:gd name="T10" fmla="*/ 3 w 62"/>
                <a:gd name="T11" fmla="*/ 15 h 321"/>
                <a:gd name="T12" fmla="*/ 27 w 62"/>
                <a:gd name="T13" fmla="*/ 39 h 321"/>
                <a:gd name="T14" fmla="*/ 43 w 62"/>
                <a:gd name="T15" fmla="*/ 107 h 321"/>
                <a:gd name="T16" fmla="*/ 39 w 62"/>
                <a:gd name="T17" fmla="*/ 253 h 321"/>
                <a:gd name="T18" fmla="*/ 41 w 62"/>
                <a:gd name="T19" fmla="*/ 309 h 321"/>
                <a:gd name="T20" fmla="*/ 59 w 62"/>
                <a:gd name="T21" fmla="*/ 295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" h="321">
                  <a:moveTo>
                    <a:pt x="59" y="295"/>
                  </a:moveTo>
                  <a:cubicBezTo>
                    <a:pt x="62" y="269"/>
                    <a:pt x="62" y="194"/>
                    <a:pt x="61" y="155"/>
                  </a:cubicBezTo>
                  <a:cubicBezTo>
                    <a:pt x="60" y="116"/>
                    <a:pt x="59" y="87"/>
                    <a:pt x="55" y="63"/>
                  </a:cubicBezTo>
                  <a:cubicBezTo>
                    <a:pt x="51" y="39"/>
                    <a:pt x="45" y="21"/>
                    <a:pt x="37" y="11"/>
                  </a:cubicBezTo>
                  <a:cubicBezTo>
                    <a:pt x="29" y="1"/>
                    <a:pt x="13" y="0"/>
                    <a:pt x="7" y="1"/>
                  </a:cubicBezTo>
                  <a:cubicBezTo>
                    <a:pt x="1" y="2"/>
                    <a:pt x="0" y="9"/>
                    <a:pt x="3" y="15"/>
                  </a:cubicBezTo>
                  <a:cubicBezTo>
                    <a:pt x="6" y="21"/>
                    <a:pt x="20" y="24"/>
                    <a:pt x="27" y="39"/>
                  </a:cubicBezTo>
                  <a:cubicBezTo>
                    <a:pt x="34" y="54"/>
                    <a:pt x="41" y="71"/>
                    <a:pt x="43" y="107"/>
                  </a:cubicBezTo>
                  <a:cubicBezTo>
                    <a:pt x="45" y="143"/>
                    <a:pt x="39" y="219"/>
                    <a:pt x="39" y="253"/>
                  </a:cubicBezTo>
                  <a:cubicBezTo>
                    <a:pt x="39" y="287"/>
                    <a:pt x="37" y="302"/>
                    <a:pt x="41" y="309"/>
                  </a:cubicBezTo>
                  <a:cubicBezTo>
                    <a:pt x="45" y="316"/>
                    <a:pt x="56" y="321"/>
                    <a:pt x="59" y="295"/>
                  </a:cubicBezTo>
                  <a:close/>
                </a:path>
              </a:pathLst>
            </a:custGeom>
            <a:gradFill rotWithShape="0">
              <a:gsLst>
                <a:gs pos="0">
                  <a:srgbClr val="AAA582">
                    <a:gamma/>
                    <a:tint val="33333"/>
                    <a:invGamma/>
                  </a:srgbClr>
                </a:gs>
                <a:gs pos="100000">
                  <a:srgbClr val="AAA58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46" name="Freeform 26"/>
            <p:cNvSpPr>
              <a:spLocks/>
            </p:cNvSpPr>
            <p:nvPr userDrawn="1"/>
          </p:nvSpPr>
          <p:spPr bwMode="auto">
            <a:xfrm>
              <a:off x="5240" y="524"/>
              <a:ext cx="20" cy="203"/>
            </a:xfrm>
            <a:custGeom>
              <a:avLst/>
              <a:gdLst>
                <a:gd name="T0" fmla="*/ 7 w 25"/>
                <a:gd name="T1" fmla="*/ 2 h 262"/>
                <a:gd name="T2" fmla="*/ 1 w 25"/>
                <a:gd name="T3" fmla="*/ 62 h 262"/>
                <a:gd name="T4" fmla="*/ 3 w 25"/>
                <a:gd name="T5" fmla="*/ 174 h 262"/>
                <a:gd name="T6" fmla="*/ 3 w 25"/>
                <a:gd name="T7" fmla="*/ 236 h 262"/>
                <a:gd name="T8" fmla="*/ 9 w 25"/>
                <a:gd name="T9" fmla="*/ 260 h 262"/>
                <a:gd name="T10" fmla="*/ 23 w 25"/>
                <a:gd name="T11" fmla="*/ 244 h 262"/>
                <a:gd name="T12" fmla="*/ 19 w 25"/>
                <a:gd name="T13" fmla="*/ 152 h 262"/>
                <a:gd name="T14" fmla="*/ 17 w 25"/>
                <a:gd name="T15" fmla="*/ 52 h 262"/>
                <a:gd name="T16" fmla="*/ 7 w 25"/>
                <a:gd name="T17" fmla="*/ 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262">
                  <a:moveTo>
                    <a:pt x="7" y="2"/>
                  </a:moveTo>
                  <a:cubicBezTo>
                    <a:pt x="5" y="4"/>
                    <a:pt x="2" y="33"/>
                    <a:pt x="1" y="62"/>
                  </a:cubicBezTo>
                  <a:cubicBezTo>
                    <a:pt x="0" y="91"/>
                    <a:pt x="3" y="145"/>
                    <a:pt x="3" y="174"/>
                  </a:cubicBezTo>
                  <a:cubicBezTo>
                    <a:pt x="3" y="203"/>
                    <a:pt x="2" y="222"/>
                    <a:pt x="3" y="236"/>
                  </a:cubicBezTo>
                  <a:cubicBezTo>
                    <a:pt x="4" y="250"/>
                    <a:pt x="6" y="259"/>
                    <a:pt x="9" y="260"/>
                  </a:cubicBezTo>
                  <a:cubicBezTo>
                    <a:pt x="12" y="261"/>
                    <a:pt x="21" y="262"/>
                    <a:pt x="23" y="244"/>
                  </a:cubicBezTo>
                  <a:cubicBezTo>
                    <a:pt x="25" y="226"/>
                    <a:pt x="20" y="184"/>
                    <a:pt x="19" y="152"/>
                  </a:cubicBezTo>
                  <a:cubicBezTo>
                    <a:pt x="18" y="120"/>
                    <a:pt x="19" y="76"/>
                    <a:pt x="17" y="52"/>
                  </a:cubicBezTo>
                  <a:cubicBezTo>
                    <a:pt x="15" y="28"/>
                    <a:pt x="9" y="0"/>
                    <a:pt x="7" y="2"/>
                  </a:cubicBezTo>
                  <a:close/>
                </a:path>
              </a:pathLst>
            </a:custGeom>
            <a:solidFill>
              <a:srgbClr val="CEC4A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47" name="Freeform 27"/>
            <p:cNvSpPr>
              <a:spLocks/>
            </p:cNvSpPr>
            <p:nvPr userDrawn="1"/>
          </p:nvSpPr>
          <p:spPr bwMode="auto">
            <a:xfrm>
              <a:off x="5005" y="682"/>
              <a:ext cx="566" cy="147"/>
            </a:xfrm>
            <a:custGeom>
              <a:avLst/>
              <a:gdLst>
                <a:gd name="T0" fmla="*/ 4 w 729"/>
                <a:gd name="T1" fmla="*/ 4 h 189"/>
                <a:gd name="T2" fmla="*/ 66 w 729"/>
                <a:gd name="T3" fmla="*/ 22 h 189"/>
                <a:gd name="T4" fmla="*/ 202 w 729"/>
                <a:gd name="T5" fmla="*/ 26 h 189"/>
                <a:gd name="T6" fmla="*/ 352 w 729"/>
                <a:gd name="T7" fmla="*/ 28 h 189"/>
                <a:gd name="T8" fmla="*/ 470 w 729"/>
                <a:gd name="T9" fmla="*/ 34 h 189"/>
                <a:gd name="T10" fmla="*/ 602 w 729"/>
                <a:gd name="T11" fmla="*/ 36 h 189"/>
                <a:gd name="T12" fmla="*/ 650 w 729"/>
                <a:gd name="T13" fmla="*/ 30 h 189"/>
                <a:gd name="T14" fmla="*/ 698 w 729"/>
                <a:gd name="T15" fmla="*/ 20 h 189"/>
                <a:gd name="T16" fmla="*/ 726 w 729"/>
                <a:gd name="T17" fmla="*/ 8 h 189"/>
                <a:gd name="T18" fmla="*/ 680 w 729"/>
                <a:gd name="T19" fmla="*/ 52 h 189"/>
                <a:gd name="T20" fmla="*/ 648 w 729"/>
                <a:gd name="T21" fmla="*/ 80 h 189"/>
                <a:gd name="T22" fmla="*/ 638 w 729"/>
                <a:gd name="T23" fmla="*/ 118 h 189"/>
                <a:gd name="T24" fmla="*/ 646 w 729"/>
                <a:gd name="T25" fmla="*/ 160 h 189"/>
                <a:gd name="T26" fmla="*/ 642 w 729"/>
                <a:gd name="T27" fmla="*/ 184 h 189"/>
                <a:gd name="T28" fmla="*/ 602 w 729"/>
                <a:gd name="T29" fmla="*/ 188 h 189"/>
                <a:gd name="T30" fmla="*/ 446 w 729"/>
                <a:gd name="T31" fmla="*/ 184 h 189"/>
                <a:gd name="T32" fmla="*/ 280 w 729"/>
                <a:gd name="T33" fmla="*/ 180 h 189"/>
                <a:gd name="T34" fmla="*/ 156 w 729"/>
                <a:gd name="T35" fmla="*/ 172 h 189"/>
                <a:gd name="T36" fmla="*/ 84 w 729"/>
                <a:gd name="T37" fmla="*/ 168 h 189"/>
                <a:gd name="T38" fmla="*/ 64 w 729"/>
                <a:gd name="T39" fmla="*/ 156 h 189"/>
                <a:gd name="T40" fmla="*/ 68 w 729"/>
                <a:gd name="T41" fmla="*/ 120 h 189"/>
                <a:gd name="T42" fmla="*/ 60 w 729"/>
                <a:gd name="T43" fmla="*/ 86 h 189"/>
                <a:gd name="T44" fmla="*/ 44 w 729"/>
                <a:gd name="T45" fmla="*/ 48 h 189"/>
                <a:gd name="T46" fmla="*/ 4 w 729"/>
                <a:gd name="T47" fmla="*/ 4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29" h="189">
                  <a:moveTo>
                    <a:pt x="4" y="4"/>
                  </a:moveTo>
                  <a:cubicBezTo>
                    <a:pt x="8" y="0"/>
                    <a:pt x="33" y="18"/>
                    <a:pt x="66" y="22"/>
                  </a:cubicBezTo>
                  <a:cubicBezTo>
                    <a:pt x="99" y="26"/>
                    <a:pt x="154" y="25"/>
                    <a:pt x="202" y="26"/>
                  </a:cubicBezTo>
                  <a:cubicBezTo>
                    <a:pt x="250" y="27"/>
                    <a:pt x="307" y="27"/>
                    <a:pt x="352" y="28"/>
                  </a:cubicBezTo>
                  <a:cubicBezTo>
                    <a:pt x="397" y="29"/>
                    <a:pt x="428" y="33"/>
                    <a:pt x="470" y="34"/>
                  </a:cubicBezTo>
                  <a:cubicBezTo>
                    <a:pt x="512" y="35"/>
                    <a:pt x="572" y="37"/>
                    <a:pt x="602" y="36"/>
                  </a:cubicBezTo>
                  <a:cubicBezTo>
                    <a:pt x="632" y="35"/>
                    <a:pt x="634" y="33"/>
                    <a:pt x="650" y="30"/>
                  </a:cubicBezTo>
                  <a:cubicBezTo>
                    <a:pt x="666" y="27"/>
                    <a:pt x="685" y="24"/>
                    <a:pt x="698" y="20"/>
                  </a:cubicBezTo>
                  <a:cubicBezTo>
                    <a:pt x="711" y="16"/>
                    <a:pt x="729" y="3"/>
                    <a:pt x="726" y="8"/>
                  </a:cubicBezTo>
                  <a:cubicBezTo>
                    <a:pt x="723" y="13"/>
                    <a:pt x="693" y="40"/>
                    <a:pt x="680" y="52"/>
                  </a:cubicBezTo>
                  <a:cubicBezTo>
                    <a:pt x="667" y="64"/>
                    <a:pt x="655" y="69"/>
                    <a:pt x="648" y="80"/>
                  </a:cubicBezTo>
                  <a:cubicBezTo>
                    <a:pt x="641" y="91"/>
                    <a:pt x="638" y="105"/>
                    <a:pt x="638" y="118"/>
                  </a:cubicBezTo>
                  <a:cubicBezTo>
                    <a:pt x="638" y="131"/>
                    <a:pt x="645" y="149"/>
                    <a:pt x="646" y="160"/>
                  </a:cubicBezTo>
                  <a:cubicBezTo>
                    <a:pt x="647" y="171"/>
                    <a:pt x="649" y="179"/>
                    <a:pt x="642" y="184"/>
                  </a:cubicBezTo>
                  <a:cubicBezTo>
                    <a:pt x="635" y="189"/>
                    <a:pt x="635" y="188"/>
                    <a:pt x="602" y="188"/>
                  </a:cubicBezTo>
                  <a:cubicBezTo>
                    <a:pt x="569" y="188"/>
                    <a:pt x="500" y="185"/>
                    <a:pt x="446" y="184"/>
                  </a:cubicBezTo>
                  <a:cubicBezTo>
                    <a:pt x="392" y="183"/>
                    <a:pt x="328" y="182"/>
                    <a:pt x="280" y="180"/>
                  </a:cubicBezTo>
                  <a:cubicBezTo>
                    <a:pt x="232" y="178"/>
                    <a:pt x="189" y="174"/>
                    <a:pt x="156" y="172"/>
                  </a:cubicBezTo>
                  <a:cubicBezTo>
                    <a:pt x="123" y="170"/>
                    <a:pt x="99" y="171"/>
                    <a:pt x="84" y="168"/>
                  </a:cubicBezTo>
                  <a:cubicBezTo>
                    <a:pt x="69" y="165"/>
                    <a:pt x="67" y="164"/>
                    <a:pt x="64" y="156"/>
                  </a:cubicBezTo>
                  <a:cubicBezTo>
                    <a:pt x="61" y="148"/>
                    <a:pt x="69" y="132"/>
                    <a:pt x="68" y="120"/>
                  </a:cubicBezTo>
                  <a:cubicBezTo>
                    <a:pt x="67" y="108"/>
                    <a:pt x="64" y="98"/>
                    <a:pt x="60" y="86"/>
                  </a:cubicBezTo>
                  <a:cubicBezTo>
                    <a:pt x="56" y="74"/>
                    <a:pt x="54" y="61"/>
                    <a:pt x="44" y="48"/>
                  </a:cubicBezTo>
                  <a:cubicBezTo>
                    <a:pt x="34" y="35"/>
                    <a:pt x="0" y="8"/>
                    <a:pt x="4" y="4"/>
                  </a:cubicBezTo>
                  <a:close/>
                </a:path>
              </a:pathLst>
            </a:custGeom>
            <a:gradFill rotWithShape="0">
              <a:gsLst>
                <a:gs pos="0">
                  <a:srgbClr val="3553B3">
                    <a:gamma/>
                    <a:shade val="46275"/>
                    <a:invGamma/>
                  </a:srgbClr>
                </a:gs>
                <a:gs pos="50000">
                  <a:srgbClr val="3553B3"/>
                </a:gs>
                <a:gs pos="100000">
                  <a:srgbClr val="3553B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48" name="Freeform 28"/>
            <p:cNvSpPr>
              <a:spLocks/>
            </p:cNvSpPr>
            <p:nvPr userDrawn="1"/>
          </p:nvSpPr>
          <p:spPr bwMode="auto">
            <a:xfrm>
              <a:off x="5278" y="168"/>
              <a:ext cx="24" cy="335"/>
            </a:xfrm>
            <a:custGeom>
              <a:avLst/>
              <a:gdLst>
                <a:gd name="T0" fmla="*/ 0 w 30"/>
                <a:gd name="T1" fmla="*/ 412 h 432"/>
                <a:gd name="T2" fmla="*/ 2 w 30"/>
                <a:gd name="T3" fmla="*/ 0 h 432"/>
                <a:gd name="T4" fmla="*/ 30 w 30"/>
                <a:gd name="T5" fmla="*/ 2 h 432"/>
                <a:gd name="T6" fmla="*/ 30 w 30"/>
                <a:gd name="T7" fmla="*/ 432 h 432"/>
                <a:gd name="T8" fmla="*/ 0 w 30"/>
                <a:gd name="T9" fmla="*/ 412 h 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432">
                  <a:moveTo>
                    <a:pt x="0" y="412"/>
                  </a:moveTo>
                  <a:lnTo>
                    <a:pt x="2" y="0"/>
                  </a:lnTo>
                  <a:lnTo>
                    <a:pt x="30" y="2"/>
                  </a:lnTo>
                  <a:lnTo>
                    <a:pt x="30" y="432"/>
                  </a:lnTo>
                  <a:lnTo>
                    <a:pt x="0" y="412"/>
                  </a:lnTo>
                  <a:close/>
                </a:path>
              </a:pathLst>
            </a:custGeom>
            <a:gradFill rotWithShape="0">
              <a:gsLst>
                <a:gs pos="0">
                  <a:srgbClr val="CEC4A6"/>
                </a:gs>
                <a:gs pos="50000">
                  <a:srgbClr val="CEC4A6">
                    <a:gamma/>
                    <a:tint val="24314"/>
                    <a:invGamma/>
                  </a:srgbClr>
                </a:gs>
                <a:gs pos="100000">
                  <a:srgbClr val="CEC4A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49" name="Freeform 29"/>
            <p:cNvSpPr>
              <a:spLocks/>
            </p:cNvSpPr>
            <p:nvPr userDrawn="1"/>
          </p:nvSpPr>
          <p:spPr bwMode="auto">
            <a:xfrm>
              <a:off x="5246" y="159"/>
              <a:ext cx="115" cy="37"/>
            </a:xfrm>
            <a:custGeom>
              <a:avLst/>
              <a:gdLst>
                <a:gd name="T0" fmla="*/ 2 w 149"/>
                <a:gd name="T1" fmla="*/ 45 h 48"/>
                <a:gd name="T2" fmla="*/ 10 w 149"/>
                <a:gd name="T3" fmla="*/ 17 h 48"/>
                <a:gd name="T4" fmla="*/ 34 w 149"/>
                <a:gd name="T5" fmla="*/ 3 h 48"/>
                <a:gd name="T6" fmla="*/ 78 w 149"/>
                <a:gd name="T7" fmla="*/ 3 h 48"/>
                <a:gd name="T8" fmla="*/ 122 w 149"/>
                <a:gd name="T9" fmla="*/ 21 h 48"/>
                <a:gd name="T10" fmla="*/ 148 w 149"/>
                <a:gd name="T11" fmla="*/ 43 h 48"/>
                <a:gd name="T12" fmla="*/ 116 w 149"/>
                <a:gd name="T13" fmla="*/ 47 h 48"/>
                <a:gd name="T14" fmla="*/ 90 w 149"/>
                <a:gd name="T15" fmla="*/ 35 h 48"/>
                <a:gd name="T16" fmla="*/ 76 w 149"/>
                <a:gd name="T17" fmla="*/ 19 h 48"/>
                <a:gd name="T18" fmla="*/ 34 w 149"/>
                <a:gd name="T19" fmla="*/ 15 h 48"/>
                <a:gd name="T20" fmla="*/ 24 w 149"/>
                <a:gd name="T21" fmla="*/ 35 h 48"/>
                <a:gd name="T22" fmla="*/ 2 w 149"/>
                <a:gd name="T23" fmla="*/ 4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8">
                  <a:moveTo>
                    <a:pt x="2" y="45"/>
                  </a:moveTo>
                  <a:cubicBezTo>
                    <a:pt x="0" y="42"/>
                    <a:pt x="5" y="24"/>
                    <a:pt x="10" y="17"/>
                  </a:cubicBezTo>
                  <a:cubicBezTo>
                    <a:pt x="15" y="10"/>
                    <a:pt x="23" y="5"/>
                    <a:pt x="34" y="3"/>
                  </a:cubicBezTo>
                  <a:cubicBezTo>
                    <a:pt x="45" y="1"/>
                    <a:pt x="63" y="0"/>
                    <a:pt x="78" y="3"/>
                  </a:cubicBezTo>
                  <a:cubicBezTo>
                    <a:pt x="93" y="6"/>
                    <a:pt x="110" y="14"/>
                    <a:pt x="122" y="21"/>
                  </a:cubicBezTo>
                  <a:cubicBezTo>
                    <a:pt x="134" y="28"/>
                    <a:pt x="149" y="39"/>
                    <a:pt x="148" y="43"/>
                  </a:cubicBezTo>
                  <a:cubicBezTo>
                    <a:pt x="147" y="47"/>
                    <a:pt x="126" y="48"/>
                    <a:pt x="116" y="47"/>
                  </a:cubicBezTo>
                  <a:cubicBezTo>
                    <a:pt x="106" y="46"/>
                    <a:pt x="97" y="40"/>
                    <a:pt x="90" y="35"/>
                  </a:cubicBezTo>
                  <a:cubicBezTo>
                    <a:pt x="83" y="30"/>
                    <a:pt x="85" y="22"/>
                    <a:pt x="76" y="19"/>
                  </a:cubicBezTo>
                  <a:cubicBezTo>
                    <a:pt x="67" y="16"/>
                    <a:pt x="43" y="12"/>
                    <a:pt x="34" y="15"/>
                  </a:cubicBezTo>
                  <a:cubicBezTo>
                    <a:pt x="25" y="18"/>
                    <a:pt x="29" y="30"/>
                    <a:pt x="24" y="35"/>
                  </a:cubicBezTo>
                  <a:cubicBezTo>
                    <a:pt x="19" y="40"/>
                    <a:pt x="4" y="48"/>
                    <a:pt x="2" y="45"/>
                  </a:cubicBezTo>
                  <a:close/>
                </a:path>
              </a:pathLst>
            </a:custGeom>
            <a:gradFill rotWithShape="0">
              <a:gsLst>
                <a:gs pos="0">
                  <a:srgbClr val="AAA582"/>
                </a:gs>
                <a:gs pos="100000">
                  <a:srgbClr val="AAA58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50" name="Freeform 30"/>
            <p:cNvSpPr>
              <a:spLocks/>
            </p:cNvSpPr>
            <p:nvPr userDrawn="1"/>
          </p:nvSpPr>
          <p:spPr bwMode="auto">
            <a:xfrm>
              <a:off x="4930" y="218"/>
              <a:ext cx="207" cy="531"/>
            </a:xfrm>
            <a:custGeom>
              <a:avLst/>
              <a:gdLst>
                <a:gd name="T0" fmla="*/ 261 w 267"/>
                <a:gd name="T1" fmla="*/ 1 h 685"/>
                <a:gd name="T2" fmla="*/ 189 w 267"/>
                <a:gd name="T3" fmla="*/ 33 h 685"/>
                <a:gd name="T4" fmla="*/ 117 w 267"/>
                <a:gd name="T5" fmla="*/ 89 h 685"/>
                <a:gd name="T6" fmla="*/ 67 w 267"/>
                <a:gd name="T7" fmla="*/ 161 h 685"/>
                <a:gd name="T8" fmla="*/ 25 w 267"/>
                <a:gd name="T9" fmla="*/ 253 h 685"/>
                <a:gd name="T10" fmla="*/ 3 w 267"/>
                <a:gd name="T11" fmla="*/ 355 h 685"/>
                <a:gd name="T12" fmla="*/ 9 w 267"/>
                <a:gd name="T13" fmla="*/ 451 h 685"/>
                <a:gd name="T14" fmla="*/ 43 w 267"/>
                <a:gd name="T15" fmla="*/ 561 h 685"/>
                <a:gd name="T16" fmla="*/ 117 w 267"/>
                <a:gd name="T17" fmla="*/ 645 h 685"/>
                <a:gd name="T18" fmla="*/ 159 w 267"/>
                <a:gd name="T19" fmla="*/ 683 h 685"/>
                <a:gd name="T20" fmla="*/ 159 w 267"/>
                <a:gd name="T21" fmla="*/ 657 h 685"/>
                <a:gd name="T22" fmla="*/ 175 w 267"/>
                <a:gd name="T23" fmla="*/ 645 h 685"/>
                <a:gd name="T24" fmla="*/ 143 w 267"/>
                <a:gd name="T25" fmla="*/ 631 h 685"/>
                <a:gd name="T26" fmla="*/ 97 w 267"/>
                <a:gd name="T27" fmla="*/ 593 h 685"/>
                <a:gd name="T28" fmla="*/ 53 w 267"/>
                <a:gd name="T29" fmla="*/ 533 h 685"/>
                <a:gd name="T30" fmla="*/ 25 w 267"/>
                <a:gd name="T31" fmla="*/ 449 h 685"/>
                <a:gd name="T32" fmla="*/ 19 w 267"/>
                <a:gd name="T33" fmla="*/ 353 h 685"/>
                <a:gd name="T34" fmla="*/ 35 w 267"/>
                <a:gd name="T35" fmla="*/ 257 h 685"/>
                <a:gd name="T36" fmla="*/ 67 w 267"/>
                <a:gd name="T37" fmla="*/ 179 h 685"/>
                <a:gd name="T38" fmla="*/ 119 w 267"/>
                <a:gd name="T39" fmla="*/ 103 h 685"/>
                <a:gd name="T40" fmla="*/ 177 w 267"/>
                <a:gd name="T41" fmla="*/ 51 h 685"/>
                <a:gd name="T42" fmla="*/ 225 w 267"/>
                <a:gd name="T43" fmla="*/ 25 h 685"/>
                <a:gd name="T44" fmla="*/ 261 w 267"/>
                <a:gd name="T45" fmla="*/ 1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7" h="685">
                  <a:moveTo>
                    <a:pt x="261" y="1"/>
                  </a:moveTo>
                  <a:cubicBezTo>
                    <a:pt x="255" y="2"/>
                    <a:pt x="213" y="18"/>
                    <a:pt x="189" y="33"/>
                  </a:cubicBezTo>
                  <a:cubicBezTo>
                    <a:pt x="165" y="48"/>
                    <a:pt x="137" y="68"/>
                    <a:pt x="117" y="89"/>
                  </a:cubicBezTo>
                  <a:cubicBezTo>
                    <a:pt x="97" y="110"/>
                    <a:pt x="82" y="134"/>
                    <a:pt x="67" y="161"/>
                  </a:cubicBezTo>
                  <a:cubicBezTo>
                    <a:pt x="52" y="188"/>
                    <a:pt x="36" y="221"/>
                    <a:pt x="25" y="253"/>
                  </a:cubicBezTo>
                  <a:cubicBezTo>
                    <a:pt x="14" y="285"/>
                    <a:pt x="6" y="322"/>
                    <a:pt x="3" y="355"/>
                  </a:cubicBezTo>
                  <a:cubicBezTo>
                    <a:pt x="0" y="388"/>
                    <a:pt x="2" y="417"/>
                    <a:pt x="9" y="451"/>
                  </a:cubicBezTo>
                  <a:cubicBezTo>
                    <a:pt x="16" y="485"/>
                    <a:pt x="25" y="529"/>
                    <a:pt x="43" y="561"/>
                  </a:cubicBezTo>
                  <a:cubicBezTo>
                    <a:pt x="61" y="593"/>
                    <a:pt x="98" y="625"/>
                    <a:pt x="117" y="645"/>
                  </a:cubicBezTo>
                  <a:cubicBezTo>
                    <a:pt x="136" y="665"/>
                    <a:pt x="152" y="681"/>
                    <a:pt x="159" y="683"/>
                  </a:cubicBezTo>
                  <a:cubicBezTo>
                    <a:pt x="166" y="685"/>
                    <a:pt x="156" y="663"/>
                    <a:pt x="159" y="657"/>
                  </a:cubicBezTo>
                  <a:cubicBezTo>
                    <a:pt x="162" y="651"/>
                    <a:pt x="178" y="649"/>
                    <a:pt x="175" y="645"/>
                  </a:cubicBezTo>
                  <a:cubicBezTo>
                    <a:pt x="172" y="641"/>
                    <a:pt x="156" y="640"/>
                    <a:pt x="143" y="631"/>
                  </a:cubicBezTo>
                  <a:cubicBezTo>
                    <a:pt x="130" y="622"/>
                    <a:pt x="112" y="609"/>
                    <a:pt x="97" y="593"/>
                  </a:cubicBezTo>
                  <a:cubicBezTo>
                    <a:pt x="82" y="577"/>
                    <a:pt x="65" y="557"/>
                    <a:pt x="53" y="533"/>
                  </a:cubicBezTo>
                  <a:cubicBezTo>
                    <a:pt x="41" y="509"/>
                    <a:pt x="31" y="479"/>
                    <a:pt x="25" y="449"/>
                  </a:cubicBezTo>
                  <a:cubicBezTo>
                    <a:pt x="19" y="419"/>
                    <a:pt x="17" y="385"/>
                    <a:pt x="19" y="353"/>
                  </a:cubicBezTo>
                  <a:cubicBezTo>
                    <a:pt x="21" y="321"/>
                    <a:pt x="27" y="286"/>
                    <a:pt x="35" y="257"/>
                  </a:cubicBezTo>
                  <a:cubicBezTo>
                    <a:pt x="43" y="228"/>
                    <a:pt x="53" y="205"/>
                    <a:pt x="67" y="179"/>
                  </a:cubicBezTo>
                  <a:cubicBezTo>
                    <a:pt x="81" y="153"/>
                    <a:pt x="101" y="124"/>
                    <a:pt x="119" y="103"/>
                  </a:cubicBezTo>
                  <a:cubicBezTo>
                    <a:pt x="137" y="82"/>
                    <a:pt x="159" y="64"/>
                    <a:pt x="177" y="51"/>
                  </a:cubicBezTo>
                  <a:cubicBezTo>
                    <a:pt x="195" y="38"/>
                    <a:pt x="211" y="33"/>
                    <a:pt x="225" y="25"/>
                  </a:cubicBezTo>
                  <a:cubicBezTo>
                    <a:pt x="239" y="17"/>
                    <a:pt x="267" y="0"/>
                    <a:pt x="261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AAA582"/>
                </a:gs>
                <a:gs pos="100000">
                  <a:srgbClr val="AAA58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51" name="Freeform 31"/>
            <p:cNvSpPr>
              <a:spLocks/>
            </p:cNvSpPr>
            <p:nvPr userDrawn="1"/>
          </p:nvSpPr>
          <p:spPr bwMode="auto">
            <a:xfrm>
              <a:off x="5487" y="266"/>
              <a:ext cx="150" cy="532"/>
            </a:xfrm>
            <a:custGeom>
              <a:avLst/>
              <a:gdLst>
                <a:gd name="T0" fmla="*/ 3 w 193"/>
                <a:gd name="T1" fmla="*/ 667 h 686"/>
                <a:gd name="T2" fmla="*/ 11 w 193"/>
                <a:gd name="T3" fmla="*/ 625 h 686"/>
                <a:gd name="T4" fmla="*/ 41 w 193"/>
                <a:gd name="T5" fmla="*/ 587 h 686"/>
                <a:gd name="T6" fmla="*/ 83 w 193"/>
                <a:gd name="T7" fmla="*/ 557 h 686"/>
                <a:gd name="T8" fmla="*/ 135 w 193"/>
                <a:gd name="T9" fmla="*/ 491 h 686"/>
                <a:gd name="T10" fmla="*/ 163 w 193"/>
                <a:gd name="T11" fmla="*/ 403 h 686"/>
                <a:gd name="T12" fmla="*/ 175 w 193"/>
                <a:gd name="T13" fmla="*/ 299 h 686"/>
                <a:gd name="T14" fmla="*/ 159 w 193"/>
                <a:gd name="T15" fmla="*/ 205 h 686"/>
                <a:gd name="T16" fmla="*/ 129 w 193"/>
                <a:gd name="T17" fmla="*/ 141 h 686"/>
                <a:gd name="T18" fmla="*/ 91 w 193"/>
                <a:gd name="T19" fmla="*/ 73 h 686"/>
                <a:gd name="T20" fmla="*/ 47 w 193"/>
                <a:gd name="T21" fmla="*/ 23 h 686"/>
                <a:gd name="T22" fmla="*/ 21 w 193"/>
                <a:gd name="T23" fmla="*/ 1 h 686"/>
                <a:gd name="T24" fmla="*/ 51 w 193"/>
                <a:gd name="T25" fmla="*/ 19 h 686"/>
                <a:gd name="T26" fmla="*/ 107 w 193"/>
                <a:gd name="T27" fmla="*/ 77 h 686"/>
                <a:gd name="T28" fmla="*/ 149 w 193"/>
                <a:gd name="T29" fmla="*/ 153 h 686"/>
                <a:gd name="T30" fmla="*/ 183 w 193"/>
                <a:gd name="T31" fmla="*/ 233 h 686"/>
                <a:gd name="T32" fmla="*/ 191 w 193"/>
                <a:gd name="T33" fmla="*/ 343 h 686"/>
                <a:gd name="T34" fmla="*/ 173 w 193"/>
                <a:gd name="T35" fmla="*/ 443 h 686"/>
                <a:gd name="T36" fmla="*/ 141 w 193"/>
                <a:gd name="T37" fmla="*/ 517 h 686"/>
                <a:gd name="T38" fmla="*/ 89 w 193"/>
                <a:gd name="T39" fmla="*/ 581 h 686"/>
                <a:gd name="T40" fmla="*/ 45 w 193"/>
                <a:gd name="T41" fmla="*/ 623 h 686"/>
                <a:gd name="T42" fmla="*/ 29 w 193"/>
                <a:gd name="T43" fmla="*/ 659 h 686"/>
                <a:gd name="T44" fmla="*/ 29 w 193"/>
                <a:gd name="T45" fmla="*/ 683 h 686"/>
                <a:gd name="T46" fmla="*/ 3 w 193"/>
                <a:gd name="T47" fmla="*/ 667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3" h="686">
                  <a:moveTo>
                    <a:pt x="3" y="667"/>
                  </a:moveTo>
                  <a:cubicBezTo>
                    <a:pt x="0" y="657"/>
                    <a:pt x="5" y="638"/>
                    <a:pt x="11" y="625"/>
                  </a:cubicBezTo>
                  <a:cubicBezTo>
                    <a:pt x="17" y="612"/>
                    <a:pt x="29" y="598"/>
                    <a:pt x="41" y="587"/>
                  </a:cubicBezTo>
                  <a:cubicBezTo>
                    <a:pt x="53" y="576"/>
                    <a:pt x="67" y="573"/>
                    <a:pt x="83" y="557"/>
                  </a:cubicBezTo>
                  <a:cubicBezTo>
                    <a:pt x="99" y="541"/>
                    <a:pt x="122" y="517"/>
                    <a:pt x="135" y="491"/>
                  </a:cubicBezTo>
                  <a:cubicBezTo>
                    <a:pt x="148" y="465"/>
                    <a:pt x="156" y="435"/>
                    <a:pt x="163" y="403"/>
                  </a:cubicBezTo>
                  <a:cubicBezTo>
                    <a:pt x="170" y="371"/>
                    <a:pt x="176" y="332"/>
                    <a:pt x="175" y="299"/>
                  </a:cubicBezTo>
                  <a:cubicBezTo>
                    <a:pt x="174" y="266"/>
                    <a:pt x="167" y="231"/>
                    <a:pt x="159" y="205"/>
                  </a:cubicBezTo>
                  <a:cubicBezTo>
                    <a:pt x="151" y="179"/>
                    <a:pt x="140" y="163"/>
                    <a:pt x="129" y="141"/>
                  </a:cubicBezTo>
                  <a:cubicBezTo>
                    <a:pt x="118" y="119"/>
                    <a:pt x="105" y="93"/>
                    <a:pt x="91" y="73"/>
                  </a:cubicBezTo>
                  <a:cubicBezTo>
                    <a:pt x="77" y="53"/>
                    <a:pt x="59" y="35"/>
                    <a:pt x="47" y="23"/>
                  </a:cubicBezTo>
                  <a:cubicBezTo>
                    <a:pt x="35" y="11"/>
                    <a:pt x="20" y="2"/>
                    <a:pt x="21" y="1"/>
                  </a:cubicBezTo>
                  <a:cubicBezTo>
                    <a:pt x="22" y="0"/>
                    <a:pt x="37" y="6"/>
                    <a:pt x="51" y="19"/>
                  </a:cubicBezTo>
                  <a:cubicBezTo>
                    <a:pt x="65" y="32"/>
                    <a:pt x="91" y="55"/>
                    <a:pt x="107" y="77"/>
                  </a:cubicBezTo>
                  <a:cubicBezTo>
                    <a:pt x="123" y="99"/>
                    <a:pt x="136" y="127"/>
                    <a:pt x="149" y="153"/>
                  </a:cubicBezTo>
                  <a:cubicBezTo>
                    <a:pt x="162" y="179"/>
                    <a:pt x="176" y="201"/>
                    <a:pt x="183" y="233"/>
                  </a:cubicBezTo>
                  <a:cubicBezTo>
                    <a:pt x="190" y="265"/>
                    <a:pt x="193" y="308"/>
                    <a:pt x="191" y="343"/>
                  </a:cubicBezTo>
                  <a:cubicBezTo>
                    <a:pt x="189" y="378"/>
                    <a:pt x="181" y="414"/>
                    <a:pt x="173" y="443"/>
                  </a:cubicBezTo>
                  <a:cubicBezTo>
                    <a:pt x="165" y="472"/>
                    <a:pt x="155" y="494"/>
                    <a:pt x="141" y="517"/>
                  </a:cubicBezTo>
                  <a:cubicBezTo>
                    <a:pt x="127" y="540"/>
                    <a:pt x="105" y="563"/>
                    <a:pt x="89" y="581"/>
                  </a:cubicBezTo>
                  <a:cubicBezTo>
                    <a:pt x="73" y="599"/>
                    <a:pt x="55" y="610"/>
                    <a:pt x="45" y="623"/>
                  </a:cubicBezTo>
                  <a:cubicBezTo>
                    <a:pt x="35" y="636"/>
                    <a:pt x="32" y="649"/>
                    <a:pt x="29" y="659"/>
                  </a:cubicBezTo>
                  <a:cubicBezTo>
                    <a:pt x="26" y="669"/>
                    <a:pt x="33" y="680"/>
                    <a:pt x="29" y="683"/>
                  </a:cubicBezTo>
                  <a:cubicBezTo>
                    <a:pt x="25" y="686"/>
                    <a:pt x="6" y="677"/>
                    <a:pt x="3" y="667"/>
                  </a:cubicBezTo>
                  <a:close/>
                </a:path>
              </a:pathLst>
            </a:custGeom>
            <a:gradFill rotWithShape="0">
              <a:gsLst>
                <a:gs pos="0">
                  <a:srgbClr val="AAA582"/>
                </a:gs>
                <a:gs pos="100000">
                  <a:srgbClr val="AAA58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52" name="Freeform 32"/>
            <p:cNvSpPr>
              <a:spLocks/>
            </p:cNvSpPr>
            <p:nvPr userDrawn="1"/>
          </p:nvSpPr>
          <p:spPr bwMode="auto">
            <a:xfrm>
              <a:off x="5280" y="0"/>
              <a:ext cx="20" cy="163"/>
            </a:xfrm>
            <a:custGeom>
              <a:avLst/>
              <a:gdLst>
                <a:gd name="T0" fmla="*/ 0 w 26"/>
                <a:gd name="T1" fmla="*/ 206 h 210"/>
                <a:gd name="T2" fmla="*/ 0 w 26"/>
                <a:gd name="T3" fmla="*/ 0 h 210"/>
                <a:gd name="T4" fmla="*/ 26 w 26"/>
                <a:gd name="T5" fmla="*/ 2 h 210"/>
                <a:gd name="T6" fmla="*/ 24 w 26"/>
                <a:gd name="T7" fmla="*/ 210 h 210"/>
                <a:gd name="T8" fmla="*/ 0 w 26"/>
                <a:gd name="T9" fmla="*/ 206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10">
                  <a:moveTo>
                    <a:pt x="0" y="206"/>
                  </a:moveTo>
                  <a:lnTo>
                    <a:pt x="0" y="0"/>
                  </a:lnTo>
                  <a:lnTo>
                    <a:pt x="26" y="2"/>
                  </a:lnTo>
                  <a:lnTo>
                    <a:pt x="24" y="210"/>
                  </a:lnTo>
                  <a:lnTo>
                    <a:pt x="0" y="206"/>
                  </a:lnTo>
                  <a:close/>
                </a:path>
              </a:pathLst>
            </a:custGeom>
            <a:gradFill rotWithShape="0">
              <a:gsLst>
                <a:gs pos="0">
                  <a:srgbClr val="CEC4A6"/>
                </a:gs>
                <a:gs pos="50000">
                  <a:srgbClr val="CEC4A6">
                    <a:gamma/>
                    <a:tint val="24314"/>
                    <a:invGamma/>
                  </a:srgbClr>
                </a:gs>
                <a:gs pos="100000">
                  <a:srgbClr val="CEC4A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53" name="Freeform 33"/>
            <p:cNvSpPr>
              <a:spLocks/>
            </p:cNvSpPr>
            <p:nvPr userDrawn="1"/>
          </p:nvSpPr>
          <p:spPr bwMode="auto">
            <a:xfrm>
              <a:off x="5428" y="509"/>
              <a:ext cx="127" cy="178"/>
            </a:xfrm>
            <a:custGeom>
              <a:avLst/>
              <a:gdLst>
                <a:gd name="T0" fmla="*/ 155 w 163"/>
                <a:gd name="T1" fmla="*/ 7 h 229"/>
                <a:gd name="T2" fmla="*/ 133 w 163"/>
                <a:gd name="T3" fmla="*/ 85 h 229"/>
                <a:gd name="T4" fmla="*/ 91 w 163"/>
                <a:gd name="T5" fmla="*/ 163 h 229"/>
                <a:gd name="T6" fmla="*/ 45 w 163"/>
                <a:gd name="T7" fmla="*/ 197 h 229"/>
                <a:gd name="T8" fmla="*/ 5 w 163"/>
                <a:gd name="T9" fmla="*/ 209 h 229"/>
                <a:gd name="T10" fmla="*/ 15 w 163"/>
                <a:gd name="T11" fmla="*/ 223 h 229"/>
                <a:gd name="T12" fmla="*/ 53 w 163"/>
                <a:gd name="T13" fmla="*/ 223 h 229"/>
                <a:gd name="T14" fmla="*/ 101 w 163"/>
                <a:gd name="T15" fmla="*/ 189 h 229"/>
                <a:gd name="T16" fmla="*/ 143 w 163"/>
                <a:gd name="T17" fmla="*/ 115 h 229"/>
                <a:gd name="T18" fmla="*/ 161 w 163"/>
                <a:gd name="T19" fmla="*/ 43 h 229"/>
                <a:gd name="T20" fmla="*/ 155 w 163"/>
                <a:gd name="T21" fmla="*/ 7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3" h="229">
                  <a:moveTo>
                    <a:pt x="155" y="7"/>
                  </a:moveTo>
                  <a:cubicBezTo>
                    <a:pt x="150" y="14"/>
                    <a:pt x="144" y="59"/>
                    <a:pt x="133" y="85"/>
                  </a:cubicBezTo>
                  <a:cubicBezTo>
                    <a:pt x="122" y="111"/>
                    <a:pt x="106" y="144"/>
                    <a:pt x="91" y="163"/>
                  </a:cubicBezTo>
                  <a:cubicBezTo>
                    <a:pt x="76" y="182"/>
                    <a:pt x="59" y="189"/>
                    <a:pt x="45" y="197"/>
                  </a:cubicBezTo>
                  <a:cubicBezTo>
                    <a:pt x="31" y="205"/>
                    <a:pt x="10" y="205"/>
                    <a:pt x="5" y="209"/>
                  </a:cubicBezTo>
                  <a:cubicBezTo>
                    <a:pt x="0" y="213"/>
                    <a:pt x="7" y="221"/>
                    <a:pt x="15" y="223"/>
                  </a:cubicBezTo>
                  <a:cubicBezTo>
                    <a:pt x="23" y="225"/>
                    <a:pt x="39" y="229"/>
                    <a:pt x="53" y="223"/>
                  </a:cubicBezTo>
                  <a:cubicBezTo>
                    <a:pt x="67" y="217"/>
                    <a:pt x="86" y="207"/>
                    <a:pt x="101" y="189"/>
                  </a:cubicBezTo>
                  <a:cubicBezTo>
                    <a:pt x="116" y="171"/>
                    <a:pt x="133" y="139"/>
                    <a:pt x="143" y="115"/>
                  </a:cubicBezTo>
                  <a:cubicBezTo>
                    <a:pt x="153" y="91"/>
                    <a:pt x="159" y="62"/>
                    <a:pt x="161" y="43"/>
                  </a:cubicBezTo>
                  <a:cubicBezTo>
                    <a:pt x="163" y="24"/>
                    <a:pt x="160" y="0"/>
                    <a:pt x="155" y="7"/>
                  </a:cubicBezTo>
                  <a:close/>
                </a:path>
              </a:pathLst>
            </a:custGeom>
            <a:gradFill rotWithShape="0">
              <a:gsLst>
                <a:gs pos="0">
                  <a:srgbClr val="CEC4A6"/>
                </a:gs>
                <a:gs pos="50000">
                  <a:srgbClr val="CEC4A6">
                    <a:gamma/>
                    <a:tint val="24314"/>
                    <a:invGamma/>
                  </a:srgbClr>
                </a:gs>
                <a:gs pos="100000">
                  <a:srgbClr val="CEC4A6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54" name="Oval 34"/>
            <p:cNvSpPr>
              <a:spLocks noChangeArrowheads="1"/>
            </p:cNvSpPr>
            <p:nvPr userDrawn="1"/>
          </p:nvSpPr>
          <p:spPr bwMode="auto">
            <a:xfrm>
              <a:off x="5325" y="523"/>
              <a:ext cx="61" cy="57"/>
            </a:xfrm>
            <a:prstGeom prst="ellipse">
              <a:avLst/>
            </a:prstGeom>
            <a:gradFill rotWithShape="0">
              <a:gsLst>
                <a:gs pos="0">
                  <a:srgbClr val="CEC4A6">
                    <a:gamma/>
                    <a:tint val="0"/>
                    <a:invGamma/>
                  </a:srgbClr>
                </a:gs>
                <a:gs pos="100000">
                  <a:srgbClr val="CEC4A6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55" name="Freeform 35"/>
            <p:cNvSpPr>
              <a:spLocks/>
            </p:cNvSpPr>
            <p:nvPr userDrawn="1"/>
          </p:nvSpPr>
          <p:spPr bwMode="auto">
            <a:xfrm>
              <a:off x="5421" y="557"/>
              <a:ext cx="197" cy="183"/>
            </a:xfrm>
            <a:custGeom>
              <a:avLst/>
              <a:gdLst>
                <a:gd name="T0" fmla="*/ 14 w 253"/>
                <a:gd name="T1" fmla="*/ 210 h 236"/>
                <a:gd name="T2" fmla="*/ 96 w 253"/>
                <a:gd name="T3" fmla="*/ 182 h 236"/>
                <a:gd name="T4" fmla="*/ 150 w 253"/>
                <a:gd name="T5" fmla="*/ 142 h 236"/>
                <a:gd name="T6" fmla="*/ 192 w 253"/>
                <a:gd name="T7" fmla="*/ 72 h 236"/>
                <a:gd name="T8" fmla="*/ 208 w 253"/>
                <a:gd name="T9" fmla="*/ 8 h 236"/>
                <a:gd name="T10" fmla="*/ 222 w 253"/>
                <a:gd name="T11" fmla="*/ 22 h 236"/>
                <a:gd name="T12" fmla="*/ 198 w 253"/>
                <a:gd name="T13" fmla="*/ 90 h 236"/>
                <a:gd name="T14" fmla="*/ 216 w 253"/>
                <a:gd name="T15" fmla="*/ 90 h 236"/>
                <a:gd name="T16" fmla="*/ 246 w 253"/>
                <a:gd name="T17" fmla="*/ 44 h 236"/>
                <a:gd name="T18" fmla="*/ 248 w 253"/>
                <a:gd name="T19" fmla="*/ 58 h 236"/>
                <a:gd name="T20" fmla="*/ 218 w 253"/>
                <a:gd name="T21" fmla="*/ 130 h 236"/>
                <a:gd name="T22" fmla="*/ 164 w 253"/>
                <a:gd name="T23" fmla="*/ 186 h 236"/>
                <a:gd name="T24" fmla="*/ 118 w 253"/>
                <a:gd name="T25" fmla="*/ 220 h 236"/>
                <a:gd name="T26" fmla="*/ 102 w 253"/>
                <a:gd name="T27" fmla="*/ 234 h 236"/>
                <a:gd name="T28" fmla="*/ 100 w 253"/>
                <a:gd name="T29" fmla="*/ 208 h 236"/>
                <a:gd name="T30" fmla="*/ 52 w 253"/>
                <a:gd name="T31" fmla="*/ 216 h 236"/>
                <a:gd name="T32" fmla="*/ 10 w 253"/>
                <a:gd name="T33" fmla="*/ 226 h 236"/>
                <a:gd name="T34" fmla="*/ 14 w 253"/>
                <a:gd name="T35" fmla="*/ 21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3" h="236">
                  <a:moveTo>
                    <a:pt x="14" y="210"/>
                  </a:moveTo>
                  <a:cubicBezTo>
                    <a:pt x="28" y="203"/>
                    <a:pt x="73" y="193"/>
                    <a:pt x="96" y="182"/>
                  </a:cubicBezTo>
                  <a:cubicBezTo>
                    <a:pt x="119" y="171"/>
                    <a:pt x="134" y="160"/>
                    <a:pt x="150" y="142"/>
                  </a:cubicBezTo>
                  <a:cubicBezTo>
                    <a:pt x="166" y="124"/>
                    <a:pt x="182" y="94"/>
                    <a:pt x="192" y="72"/>
                  </a:cubicBezTo>
                  <a:cubicBezTo>
                    <a:pt x="202" y="50"/>
                    <a:pt x="203" y="16"/>
                    <a:pt x="208" y="8"/>
                  </a:cubicBezTo>
                  <a:cubicBezTo>
                    <a:pt x="213" y="0"/>
                    <a:pt x="224" y="8"/>
                    <a:pt x="222" y="22"/>
                  </a:cubicBezTo>
                  <a:cubicBezTo>
                    <a:pt x="220" y="36"/>
                    <a:pt x="199" y="79"/>
                    <a:pt x="198" y="90"/>
                  </a:cubicBezTo>
                  <a:cubicBezTo>
                    <a:pt x="197" y="101"/>
                    <a:pt x="208" y="98"/>
                    <a:pt x="216" y="90"/>
                  </a:cubicBezTo>
                  <a:cubicBezTo>
                    <a:pt x="224" y="82"/>
                    <a:pt x="241" y="49"/>
                    <a:pt x="246" y="44"/>
                  </a:cubicBezTo>
                  <a:cubicBezTo>
                    <a:pt x="251" y="39"/>
                    <a:pt x="253" y="44"/>
                    <a:pt x="248" y="58"/>
                  </a:cubicBezTo>
                  <a:cubicBezTo>
                    <a:pt x="243" y="72"/>
                    <a:pt x="232" y="109"/>
                    <a:pt x="218" y="130"/>
                  </a:cubicBezTo>
                  <a:cubicBezTo>
                    <a:pt x="204" y="151"/>
                    <a:pt x="181" y="171"/>
                    <a:pt x="164" y="186"/>
                  </a:cubicBezTo>
                  <a:cubicBezTo>
                    <a:pt x="147" y="201"/>
                    <a:pt x="128" y="212"/>
                    <a:pt x="118" y="220"/>
                  </a:cubicBezTo>
                  <a:cubicBezTo>
                    <a:pt x="108" y="228"/>
                    <a:pt x="105" y="236"/>
                    <a:pt x="102" y="234"/>
                  </a:cubicBezTo>
                  <a:cubicBezTo>
                    <a:pt x="99" y="232"/>
                    <a:pt x="108" y="211"/>
                    <a:pt x="100" y="208"/>
                  </a:cubicBezTo>
                  <a:cubicBezTo>
                    <a:pt x="92" y="205"/>
                    <a:pt x="67" y="213"/>
                    <a:pt x="52" y="216"/>
                  </a:cubicBezTo>
                  <a:cubicBezTo>
                    <a:pt x="37" y="219"/>
                    <a:pt x="17" y="227"/>
                    <a:pt x="10" y="226"/>
                  </a:cubicBezTo>
                  <a:cubicBezTo>
                    <a:pt x="3" y="225"/>
                    <a:pt x="0" y="217"/>
                    <a:pt x="14" y="210"/>
                  </a:cubicBezTo>
                  <a:close/>
                </a:path>
              </a:pathLst>
            </a:custGeom>
            <a:gradFill rotWithShape="0">
              <a:gsLst>
                <a:gs pos="0">
                  <a:srgbClr val="F4F1EA"/>
                </a:gs>
                <a:gs pos="100000">
                  <a:srgbClr val="1F3067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56" name="Freeform 36"/>
            <p:cNvSpPr>
              <a:spLocks/>
            </p:cNvSpPr>
            <p:nvPr userDrawn="1"/>
          </p:nvSpPr>
          <p:spPr bwMode="auto">
            <a:xfrm>
              <a:off x="5281" y="638"/>
              <a:ext cx="25" cy="114"/>
            </a:xfrm>
            <a:custGeom>
              <a:avLst/>
              <a:gdLst>
                <a:gd name="T0" fmla="*/ 5 w 33"/>
                <a:gd name="T1" fmla="*/ 3 h 147"/>
                <a:gd name="T2" fmla="*/ 3 w 33"/>
                <a:gd name="T3" fmla="*/ 69 h 147"/>
                <a:gd name="T4" fmla="*/ 1 w 33"/>
                <a:gd name="T5" fmla="*/ 121 h 147"/>
                <a:gd name="T6" fmla="*/ 9 w 33"/>
                <a:gd name="T7" fmla="*/ 145 h 147"/>
                <a:gd name="T8" fmla="*/ 25 w 33"/>
                <a:gd name="T9" fmla="*/ 135 h 147"/>
                <a:gd name="T10" fmla="*/ 33 w 33"/>
                <a:gd name="T11" fmla="*/ 113 h 147"/>
                <a:gd name="T12" fmla="*/ 23 w 33"/>
                <a:gd name="T13" fmla="*/ 53 h 147"/>
                <a:gd name="T14" fmla="*/ 5 w 33"/>
                <a:gd name="T15" fmla="*/ 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147">
                  <a:moveTo>
                    <a:pt x="5" y="3"/>
                  </a:moveTo>
                  <a:cubicBezTo>
                    <a:pt x="2" y="6"/>
                    <a:pt x="4" y="49"/>
                    <a:pt x="3" y="69"/>
                  </a:cubicBezTo>
                  <a:cubicBezTo>
                    <a:pt x="2" y="89"/>
                    <a:pt x="0" y="108"/>
                    <a:pt x="1" y="121"/>
                  </a:cubicBezTo>
                  <a:cubicBezTo>
                    <a:pt x="2" y="134"/>
                    <a:pt x="5" y="143"/>
                    <a:pt x="9" y="145"/>
                  </a:cubicBezTo>
                  <a:cubicBezTo>
                    <a:pt x="13" y="147"/>
                    <a:pt x="21" y="140"/>
                    <a:pt x="25" y="135"/>
                  </a:cubicBezTo>
                  <a:cubicBezTo>
                    <a:pt x="29" y="130"/>
                    <a:pt x="33" y="127"/>
                    <a:pt x="33" y="113"/>
                  </a:cubicBezTo>
                  <a:cubicBezTo>
                    <a:pt x="33" y="99"/>
                    <a:pt x="26" y="71"/>
                    <a:pt x="23" y="53"/>
                  </a:cubicBezTo>
                  <a:cubicBezTo>
                    <a:pt x="20" y="35"/>
                    <a:pt x="8" y="0"/>
                    <a:pt x="5" y="3"/>
                  </a:cubicBezTo>
                  <a:close/>
                </a:path>
              </a:pathLst>
            </a:custGeom>
            <a:gradFill rotWithShape="0">
              <a:gsLst>
                <a:gs pos="0">
                  <a:srgbClr val="F4F1EA"/>
                </a:gs>
                <a:gs pos="100000">
                  <a:srgbClr val="1F3067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57" name="Freeform 37"/>
            <p:cNvSpPr>
              <a:spLocks/>
            </p:cNvSpPr>
            <p:nvPr userDrawn="1"/>
          </p:nvSpPr>
          <p:spPr bwMode="auto">
            <a:xfrm>
              <a:off x="5366" y="347"/>
              <a:ext cx="78" cy="93"/>
            </a:xfrm>
            <a:custGeom>
              <a:avLst/>
              <a:gdLst>
                <a:gd name="T0" fmla="*/ 89 w 100"/>
                <a:gd name="T1" fmla="*/ 4 h 120"/>
                <a:gd name="T2" fmla="*/ 41 w 100"/>
                <a:gd name="T3" fmla="*/ 44 h 120"/>
                <a:gd name="T4" fmla="*/ 5 w 100"/>
                <a:gd name="T5" fmla="*/ 80 h 120"/>
                <a:gd name="T6" fmla="*/ 9 w 100"/>
                <a:gd name="T7" fmla="*/ 112 h 120"/>
                <a:gd name="T8" fmla="*/ 41 w 100"/>
                <a:gd name="T9" fmla="*/ 112 h 120"/>
                <a:gd name="T10" fmla="*/ 73 w 100"/>
                <a:gd name="T11" fmla="*/ 66 h 120"/>
                <a:gd name="T12" fmla="*/ 97 w 100"/>
                <a:gd name="T13" fmla="*/ 20 h 120"/>
                <a:gd name="T14" fmla="*/ 89 w 100"/>
                <a:gd name="T15" fmla="*/ 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0" h="120">
                  <a:moveTo>
                    <a:pt x="89" y="4"/>
                  </a:moveTo>
                  <a:cubicBezTo>
                    <a:pt x="80" y="8"/>
                    <a:pt x="55" y="31"/>
                    <a:pt x="41" y="44"/>
                  </a:cubicBezTo>
                  <a:cubicBezTo>
                    <a:pt x="27" y="57"/>
                    <a:pt x="10" y="69"/>
                    <a:pt x="5" y="80"/>
                  </a:cubicBezTo>
                  <a:cubicBezTo>
                    <a:pt x="0" y="91"/>
                    <a:pt x="3" y="107"/>
                    <a:pt x="9" y="112"/>
                  </a:cubicBezTo>
                  <a:cubicBezTo>
                    <a:pt x="15" y="117"/>
                    <a:pt x="30" y="120"/>
                    <a:pt x="41" y="112"/>
                  </a:cubicBezTo>
                  <a:cubicBezTo>
                    <a:pt x="52" y="104"/>
                    <a:pt x="64" y="81"/>
                    <a:pt x="73" y="66"/>
                  </a:cubicBezTo>
                  <a:cubicBezTo>
                    <a:pt x="82" y="51"/>
                    <a:pt x="94" y="30"/>
                    <a:pt x="97" y="20"/>
                  </a:cubicBezTo>
                  <a:cubicBezTo>
                    <a:pt x="100" y="10"/>
                    <a:pt x="98" y="0"/>
                    <a:pt x="89" y="4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58" name="Freeform 38"/>
            <p:cNvSpPr>
              <a:spLocks/>
            </p:cNvSpPr>
            <p:nvPr userDrawn="1"/>
          </p:nvSpPr>
          <p:spPr bwMode="auto">
            <a:xfrm>
              <a:off x="5450" y="361"/>
              <a:ext cx="33" cy="106"/>
            </a:xfrm>
            <a:custGeom>
              <a:avLst/>
              <a:gdLst>
                <a:gd name="T0" fmla="*/ 7 w 43"/>
                <a:gd name="T1" fmla="*/ 9 h 137"/>
                <a:gd name="T2" fmla="*/ 7 w 43"/>
                <a:gd name="T3" fmla="*/ 69 h 137"/>
                <a:gd name="T4" fmla="*/ 3 w 43"/>
                <a:gd name="T5" fmla="*/ 123 h 137"/>
                <a:gd name="T6" fmla="*/ 25 w 43"/>
                <a:gd name="T7" fmla="*/ 135 h 137"/>
                <a:gd name="T8" fmla="*/ 39 w 43"/>
                <a:gd name="T9" fmla="*/ 109 h 137"/>
                <a:gd name="T10" fmla="*/ 41 w 43"/>
                <a:gd name="T11" fmla="*/ 61 h 137"/>
                <a:gd name="T12" fmla="*/ 25 w 43"/>
                <a:gd name="T13" fmla="*/ 15 h 137"/>
                <a:gd name="T14" fmla="*/ 7 w 43"/>
                <a:gd name="T15" fmla="*/ 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3" h="137">
                  <a:moveTo>
                    <a:pt x="7" y="9"/>
                  </a:moveTo>
                  <a:cubicBezTo>
                    <a:pt x="4" y="18"/>
                    <a:pt x="8" y="50"/>
                    <a:pt x="7" y="69"/>
                  </a:cubicBezTo>
                  <a:cubicBezTo>
                    <a:pt x="6" y="88"/>
                    <a:pt x="0" y="112"/>
                    <a:pt x="3" y="123"/>
                  </a:cubicBezTo>
                  <a:cubicBezTo>
                    <a:pt x="6" y="134"/>
                    <a:pt x="19" y="137"/>
                    <a:pt x="25" y="135"/>
                  </a:cubicBezTo>
                  <a:cubicBezTo>
                    <a:pt x="31" y="133"/>
                    <a:pt x="36" y="121"/>
                    <a:pt x="39" y="109"/>
                  </a:cubicBezTo>
                  <a:cubicBezTo>
                    <a:pt x="42" y="97"/>
                    <a:pt x="43" y="77"/>
                    <a:pt x="41" y="61"/>
                  </a:cubicBezTo>
                  <a:cubicBezTo>
                    <a:pt x="39" y="45"/>
                    <a:pt x="30" y="25"/>
                    <a:pt x="25" y="15"/>
                  </a:cubicBezTo>
                  <a:cubicBezTo>
                    <a:pt x="20" y="5"/>
                    <a:pt x="10" y="0"/>
                    <a:pt x="7" y="9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59" name="Freeform 39"/>
            <p:cNvSpPr>
              <a:spLocks/>
            </p:cNvSpPr>
            <p:nvPr userDrawn="1"/>
          </p:nvSpPr>
          <p:spPr bwMode="auto">
            <a:xfrm>
              <a:off x="5470" y="347"/>
              <a:ext cx="72" cy="115"/>
            </a:xfrm>
            <a:custGeom>
              <a:avLst/>
              <a:gdLst>
                <a:gd name="T0" fmla="*/ 1 w 92"/>
                <a:gd name="T1" fmla="*/ 2 h 148"/>
                <a:gd name="T2" fmla="*/ 31 w 92"/>
                <a:gd name="T3" fmla="*/ 36 h 148"/>
                <a:gd name="T4" fmla="*/ 59 w 92"/>
                <a:gd name="T5" fmla="*/ 114 h 148"/>
                <a:gd name="T6" fmla="*/ 69 w 92"/>
                <a:gd name="T7" fmla="*/ 144 h 148"/>
                <a:gd name="T8" fmla="*/ 87 w 92"/>
                <a:gd name="T9" fmla="*/ 136 h 148"/>
                <a:gd name="T10" fmla="*/ 89 w 92"/>
                <a:gd name="T11" fmla="*/ 108 h 148"/>
                <a:gd name="T12" fmla="*/ 67 w 92"/>
                <a:gd name="T13" fmla="*/ 52 h 148"/>
                <a:gd name="T14" fmla="*/ 35 w 92"/>
                <a:gd name="T15" fmla="*/ 22 h 148"/>
                <a:gd name="T16" fmla="*/ 1 w 92"/>
                <a:gd name="T17" fmla="*/ 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" h="148">
                  <a:moveTo>
                    <a:pt x="1" y="2"/>
                  </a:moveTo>
                  <a:cubicBezTo>
                    <a:pt x="0" y="4"/>
                    <a:pt x="21" y="17"/>
                    <a:pt x="31" y="36"/>
                  </a:cubicBezTo>
                  <a:cubicBezTo>
                    <a:pt x="41" y="55"/>
                    <a:pt x="53" y="96"/>
                    <a:pt x="59" y="114"/>
                  </a:cubicBezTo>
                  <a:cubicBezTo>
                    <a:pt x="65" y="132"/>
                    <a:pt x="64" y="140"/>
                    <a:pt x="69" y="144"/>
                  </a:cubicBezTo>
                  <a:cubicBezTo>
                    <a:pt x="74" y="148"/>
                    <a:pt x="84" y="142"/>
                    <a:pt x="87" y="136"/>
                  </a:cubicBezTo>
                  <a:cubicBezTo>
                    <a:pt x="90" y="130"/>
                    <a:pt x="92" y="122"/>
                    <a:pt x="89" y="108"/>
                  </a:cubicBezTo>
                  <a:cubicBezTo>
                    <a:pt x="86" y="94"/>
                    <a:pt x="76" y="66"/>
                    <a:pt x="67" y="52"/>
                  </a:cubicBezTo>
                  <a:cubicBezTo>
                    <a:pt x="58" y="38"/>
                    <a:pt x="46" y="30"/>
                    <a:pt x="35" y="22"/>
                  </a:cubicBezTo>
                  <a:cubicBezTo>
                    <a:pt x="24" y="14"/>
                    <a:pt x="2" y="0"/>
                    <a:pt x="1" y="2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60" name="Freeform 40"/>
            <p:cNvSpPr>
              <a:spLocks/>
            </p:cNvSpPr>
            <p:nvPr userDrawn="1"/>
          </p:nvSpPr>
          <p:spPr bwMode="auto">
            <a:xfrm>
              <a:off x="5486" y="332"/>
              <a:ext cx="97" cy="85"/>
            </a:xfrm>
            <a:custGeom>
              <a:avLst/>
              <a:gdLst>
                <a:gd name="T0" fmla="*/ 4 w 124"/>
                <a:gd name="T1" fmla="*/ 2 h 110"/>
                <a:gd name="T2" fmla="*/ 56 w 124"/>
                <a:gd name="T3" fmla="*/ 44 h 110"/>
                <a:gd name="T4" fmla="*/ 94 w 124"/>
                <a:gd name="T5" fmla="*/ 100 h 110"/>
                <a:gd name="T6" fmla="*/ 116 w 124"/>
                <a:gd name="T7" fmla="*/ 106 h 110"/>
                <a:gd name="T8" fmla="*/ 118 w 124"/>
                <a:gd name="T9" fmla="*/ 78 h 110"/>
                <a:gd name="T10" fmla="*/ 82 w 124"/>
                <a:gd name="T11" fmla="*/ 32 h 110"/>
                <a:gd name="T12" fmla="*/ 4 w 124"/>
                <a:gd name="T13" fmla="*/ 2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10">
                  <a:moveTo>
                    <a:pt x="4" y="2"/>
                  </a:moveTo>
                  <a:cubicBezTo>
                    <a:pt x="0" y="4"/>
                    <a:pt x="41" y="28"/>
                    <a:pt x="56" y="44"/>
                  </a:cubicBezTo>
                  <a:cubicBezTo>
                    <a:pt x="71" y="60"/>
                    <a:pt x="84" y="90"/>
                    <a:pt x="94" y="100"/>
                  </a:cubicBezTo>
                  <a:cubicBezTo>
                    <a:pt x="104" y="110"/>
                    <a:pt x="112" y="110"/>
                    <a:pt x="116" y="106"/>
                  </a:cubicBezTo>
                  <a:cubicBezTo>
                    <a:pt x="120" y="102"/>
                    <a:pt x="124" y="90"/>
                    <a:pt x="118" y="78"/>
                  </a:cubicBezTo>
                  <a:cubicBezTo>
                    <a:pt x="112" y="66"/>
                    <a:pt x="100" y="45"/>
                    <a:pt x="82" y="32"/>
                  </a:cubicBezTo>
                  <a:cubicBezTo>
                    <a:pt x="64" y="19"/>
                    <a:pt x="8" y="0"/>
                    <a:pt x="4" y="2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61" name="Freeform 41"/>
            <p:cNvSpPr>
              <a:spLocks/>
            </p:cNvSpPr>
            <p:nvPr userDrawn="1"/>
          </p:nvSpPr>
          <p:spPr bwMode="auto">
            <a:xfrm>
              <a:off x="5502" y="316"/>
              <a:ext cx="70" cy="40"/>
            </a:xfrm>
            <a:custGeom>
              <a:avLst/>
              <a:gdLst>
                <a:gd name="T0" fmla="*/ 4 w 90"/>
                <a:gd name="T1" fmla="*/ 4 h 51"/>
                <a:gd name="T2" fmla="*/ 48 w 90"/>
                <a:gd name="T3" fmla="*/ 28 h 51"/>
                <a:gd name="T4" fmla="*/ 86 w 90"/>
                <a:gd name="T5" fmla="*/ 48 h 51"/>
                <a:gd name="T6" fmla="*/ 70 w 90"/>
                <a:gd name="T7" fmla="*/ 8 h 51"/>
                <a:gd name="T8" fmla="*/ 4 w 90"/>
                <a:gd name="T9" fmla="*/ 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1">
                  <a:moveTo>
                    <a:pt x="4" y="4"/>
                  </a:moveTo>
                  <a:cubicBezTo>
                    <a:pt x="0" y="7"/>
                    <a:pt x="34" y="21"/>
                    <a:pt x="48" y="28"/>
                  </a:cubicBezTo>
                  <a:cubicBezTo>
                    <a:pt x="62" y="35"/>
                    <a:pt x="82" y="51"/>
                    <a:pt x="86" y="48"/>
                  </a:cubicBezTo>
                  <a:cubicBezTo>
                    <a:pt x="90" y="45"/>
                    <a:pt x="83" y="16"/>
                    <a:pt x="70" y="8"/>
                  </a:cubicBezTo>
                  <a:cubicBezTo>
                    <a:pt x="57" y="0"/>
                    <a:pt x="8" y="1"/>
                    <a:pt x="4" y="4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62" name="Freeform 42"/>
            <p:cNvSpPr>
              <a:spLocks/>
            </p:cNvSpPr>
            <p:nvPr userDrawn="1"/>
          </p:nvSpPr>
          <p:spPr bwMode="auto">
            <a:xfrm>
              <a:off x="5299" y="337"/>
              <a:ext cx="102" cy="75"/>
            </a:xfrm>
            <a:custGeom>
              <a:avLst/>
              <a:gdLst>
                <a:gd name="T0" fmla="*/ 120 w 132"/>
                <a:gd name="T1" fmla="*/ 0 h 97"/>
                <a:gd name="T2" fmla="*/ 52 w 132"/>
                <a:gd name="T3" fmla="*/ 14 h 97"/>
                <a:gd name="T4" fmla="*/ 10 w 132"/>
                <a:gd name="T5" fmla="*/ 46 h 97"/>
                <a:gd name="T6" fmla="*/ 2 w 132"/>
                <a:gd name="T7" fmla="*/ 82 h 97"/>
                <a:gd name="T8" fmla="*/ 22 w 132"/>
                <a:gd name="T9" fmla="*/ 90 h 97"/>
                <a:gd name="T10" fmla="*/ 72 w 132"/>
                <a:gd name="T11" fmla="*/ 42 h 97"/>
                <a:gd name="T12" fmla="*/ 122 w 132"/>
                <a:gd name="T13" fmla="*/ 14 h 97"/>
                <a:gd name="T14" fmla="*/ 120 w 132"/>
                <a:gd name="T15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97">
                  <a:moveTo>
                    <a:pt x="120" y="0"/>
                  </a:moveTo>
                  <a:cubicBezTo>
                    <a:pt x="108" y="0"/>
                    <a:pt x="70" y="6"/>
                    <a:pt x="52" y="14"/>
                  </a:cubicBezTo>
                  <a:cubicBezTo>
                    <a:pt x="34" y="22"/>
                    <a:pt x="18" y="35"/>
                    <a:pt x="10" y="46"/>
                  </a:cubicBezTo>
                  <a:cubicBezTo>
                    <a:pt x="2" y="57"/>
                    <a:pt x="0" y="75"/>
                    <a:pt x="2" y="82"/>
                  </a:cubicBezTo>
                  <a:cubicBezTo>
                    <a:pt x="4" y="89"/>
                    <a:pt x="10" y="97"/>
                    <a:pt x="22" y="90"/>
                  </a:cubicBezTo>
                  <a:cubicBezTo>
                    <a:pt x="34" y="83"/>
                    <a:pt x="55" y="55"/>
                    <a:pt x="72" y="42"/>
                  </a:cubicBezTo>
                  <a:cubicBezTo>
                    <a:pt x="89" y="29"/>
                    <a:pt x="115" y="20"/>
                    <a:pt x="122" y="14"/>
                  </a:cubicBezTo>
                  <a:cubicBezTo>
                    <a:pt x="129" y="8"/>
                    <a:pt x="132" y="0"/>
                    <a:pt x="120" y="0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63" name="Freeform 43"/>
            <p:cNvSpPr>
              <a:spLocks/>
            </p:cNvSpPr>
            <p:nvPr userDrawn="1"/>
          </p:nvSpPr>
          <p:spPr bwMode="auto">
            <a:xfrm>
              <a:off x="5270" y="284"/>
              <a:ext cx="134" cy="35"/>
            </a:xfrm>
            <a:custGeom>
              <a:avLst/>
              <a:gdLst>
                <a:gd name="T0" fmla="*/ 147 w 173"/>
                <a:gd name="T1" fmla="*/ 28 h 45"/>
                <a:gd name="T2" fmla="*/ 81 w 173"/>
                <a:gd name="T3" fmla="*/ 4 h 45"/>
                <a:gd name="T4" fmla="*/ 31 w 173"/>
                <a:gd name="T5" fmla="*/ 6 h 45"/>
                <a:gd name="T6" fmla="*/ 3 w 173"/>
                <a:gd name="T7" fmla="*/ 22 h 45"/>
                <a:gd name="T8" fmla="*/ 15 w 173"/>
                <a:gd name="T9" fmla="*/ 42 h 45"/>
                <a:gd name="T10" fmla="*/ 93 w 173"/>
                <a:gd name="T11" fmla="*/ 38 h 45"/>
                <a:gd name="T12" fmla="*/ 165 w 173"/>
                <a:gd name="T13" fmla="*/ 36 h 45"/>
                <a:gd name="T14" fmla="*/ 147 w 173"/>
                <a:gd name="T15" fmla="*/ 2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45">
                  <a:moveTo>
                    <a:pt x="147" y="28"/>
                  </a:moveTo>
                  <a:cubicBezTo>
                    <a:pt x="133" y="23"/>
                    <a:pt x="100" y="8"/>
                    <a:pt x="81" y="4"/>
                  </a:cubicBezTo>
                  <a:cubicBezTo>
                    <a:pt x="62" y="0"/>
                    <a:pt x="44" y="3"/>
                    <a:pt x="31" y="6"/>
                  </a:cubicBezTo>
                  <a:cubicBezTo>
                    <a:pt x="18" y="9"/>
                    <a:pt x="6" y="16"/>
                    <a:pt x="3" y="22"/>
                  </a:cubicBezTo>
                  <a:cubicBezTo>
                    <a:pt x="0" y="28"/>
                    <a:pt x="0" y="39"/>
                    <a:pt x="15" y="42"/>
                  </a:cubicBezTo>
                  <a:cubicBezTo>
                    <a:pt x="30" y="45"/>
                    <a:pt x="68" y="39"/>
                    <a:pt x="93" y="38"/>
                  </a:cubicBezTo>
                  <a:cubicBezTo>
                    <a:pt x="118" y="37"/>
                    <a:pt x="157" y="38"/>
                    <a:pt x="165" y="36"/>
                  </a:cubicBezTo>
                  <a:cubicBezTo>
                    <a:pt x="173" y="34"/>
                    <a:pt x="161" y="33"/>
                    <a:pt x="147" y="28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64" name="Freeform 44"/>
            <p:cNvSpPr>
              <a:spLocks/>
            </p:cNvSpPr>
            <p:nvPr userDrawn="1"/>
          </p:nvSpPr>
          <p:spPr bwMode="auto">
            <a:xfrm>
              <a:off x="5269" y="228"/>
              <a:ext cx="147" cy="67"/>
            </a:xfrm>
            <a:custGeom>
              <a:avLst/>
              <a:gdLst>
                <a:gd name="T0" fmla="*/ 188 w 189"/>
                <a:gd name="T1" fmla="*/ 82 h 86"/>
                <a:gd name="T2" fmla="*/ 132 w 189"/>
                <a:gd name="T3" fmla="*/ 30 h 86"/>
                <a:gd name="T4" fmla="*/ 60 w 189"/>
                <a:gd name="T5" fmla="*/ 4 h 86"/>
                <a:gd name="T6" fmla="*/ 18 w 189"/>
                <a:gd name="T7" fmla="*/ 8 h 86"/>
                <a:gd name="T8" fmla="*/ 4 w 189"/>
                <a:gd name="T9" fmla="*/ 24 h 86"/>
                <a:gd name="T10" fmla="*/ 44 w 189"/>
                <a:gd name="T11" fmla="*/ 36 h 86"/>
                <a:gd name="T12" fmla="*/ 124 w 189"/>
                <a:gd name="T13" fmla="*/ 52 h 86"/>
                <a:gd name="T14" fmla="*/ 188 w 189"/>
                <a:gd name="T15" fmla="*/ 8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9" h="86">
                  <a:moveTo>
                    <a:pt x="188" y="82"/>
                  </a:moveTo>
                  <a:cubicBezTo>
                    <a:pt x="189" y="78"/>
                    <a:pt x="153" y="43"/>
                    <a:pt x="132" y="30"/>
                  </a:cubicBezTo>
                  <a:cubicBezTo>
                    <a:pt x="111" y="17"/>
                    <a:pt x="79" y="8"/>
                    <a:pt x="60" y="4"/>
                  </a:cubicBezTo>
                  <a:cubicBezTo>
                    <a:pt x="41" y="0"/>
                    <a:pt x="27" y="5"/>
                    <a:pt x="18" y="8"/>
                  </a:cubicBezTo>
                  <a:cubicBezTo>
                    <a:pt x="9" y="11"/>
                    <a:pt x="0" y="19"/>
                    <a:pt x="4" y="24"/>
                  </a:cubicBezTo>
                  <a:cubicBezTo>
                    <a:pt x="8" y="29"/>
                    <a:pt x="24" y="31"/>
                    <a:pt x="44" y="36"/>
                  </a:cubicBezTo>
                  <a:cubicBezTo>
                    <a:pt x="64" y="41"/>
                    <a:pt x="101" y="45"/>
                    <a:pt x="124" y="52"/>
                  </a:cubicBezTo>
                  <a:cubicBezTo>
                    <a:pt x="147" y="59"/>
                    <a:pt x="187" y="86"/>
                    <a:pt x="188" y="82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65" name="Freeform 45"/>
            <p:cNvSpPr>
              <a:spLocks/>
            </p:cNvSpPr>
            <p:nvPr userDrawn="1"/>
          </p:nvSpPr>
          <p:spPr bwMode="auto">
            <a:xfrm>
              <a:off x="5315" y="209"/>
              <a:ext cx="106" cy="66"/>
            </a:xfrm>
            <a:custGeom>
              <a:avLst/>
              <a:gdLst>
                <a:gd name="T0" fmla="*/ 135 w 137"/>
                <a:gd name="T1" fmla="*/ 83 h 86"/>
                <a:gd name="T2" fmla="*/ 95 w 137"/>
                <a:gd name="T3" fmla="*/ 33 h 86"/>
                <a:gd name="T4" fmla="*/ 59 w 137"/>
                <a:gd name="T5" fmla="*/ 9 h 86"/>
                <a:gd name="T6" fmla="*/ 29 w 137"/>
                <a:gd name="T7" fmla="*/ 1 h 86"/>
                <a:gd name="T8" fmla="*/ 5 w 137"/>
                <a:gd name="T9" fmla="*/ 15 h 86"/>
                <a:gd name="T10" fmla="*/ 57 w 137"/>
                <a:gd name="T11" fmla="*/ 33 h 86"/>
                <a:gd name="T12" fmla="*/ 109 w 137"/>
                <a:gd name="T13" fmla="*/ 53 h 86"/>
                <a:gd name="T14" fmla="*/ 135 w 137"/>
                <a:gd name="T15" fmla="*/ 8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86">
                  <a:moveTo>
                    <a:pt x="135" y="83"/>
                  </a:moveTo>
                  <a:cubicBezTo>
                    <a:pt x="133" y="80"/>
                    <a:pt x="108" y="45"/>
                    <a:pt x="95" y="33"/>
                  </a:cubicBezTo>
                  <a:cubicBezTo>
                    <a:pt x="82" y="21"/>
                    <a:pt x="70" y="14"/>
                    <a:pt x="59" y="9"/>
                  </a:cubicBezTo>
                  <a:cubicBezTo>
                    <a:pt x="48" y="4"/>
                    <a:pt x="38" y="0"/>
                    <a:pt x="29" y="1"/>
                  </a:cubicBezTo>
                  <a:cubicBezTo>
                    <a:pt x="20" y="2"/>
                    <a:pt x="0" y="10"/>
                    <a:pt x="5" y="15"/>
                  </a:cubicBezTo>
                  <a:cubicBezTo>
                    <a:pt x="10" y="20"/>
                    <a:pt x="40" y="27"/>
                    <a:pt x="57" y="33"/>
                  </a:cubicBezTo>
                  <a:cubicBezTo>
                    <a:pt x="74" y="39"/>
                    <a:pt x="97" y="46"/>
                    <a:pt x="109" y="53"/>
                  </a:cubicBezTo>
                  <a:cubicBezTo>
                    <a:pt x="121" y="60"/>
                    <a:pt x="137" y="86"/>
                    <a:pt x="135" y="83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66" name="Freeform 46"/>
            <p:cNvSpPr>
              <a:spLocks/>
            </p:cNvSpPr>
            <p:nvPr userDrawn="1"/>
          </p:nvSpPr>
          <p:spPr bwMode="auto">
            <a:xfrm>
              <a:off x="5382" y="206"/>
              <a:ext cx="61" cy="76"/>
            </a:xfrm>
            <a:custGeom>
              <a:avLst/>
              <a:gdLst>
                <a:gd name="T0" fmla="*/ 74 w 78"/>
                <a:gd name="T1" fmla="*/ 98 h 98"/>
                <a:gd name="T2" fmla="*/ 72 w 78"/>
                <a:gd name="T3" fmla="*/ 44 h 98"/>
                <a:gd name="T4" fmla="*/ 38 w 78"/>
                <a:gd name="T5" fmla="*/ 8 h 98"/>
                <a:gd name="T6" fmla="*/ 0 w 78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98">
                  <a:moveTo>
                    <a:pt x="74" y="98"/>
                  </a:moveTo>
                  <a:cubicBezTo>
                    <a:pt x="76" y="78"/>
                    <a:pt x="78" y="59"/>
                    <a:pt x="72" y="44"/>
                  </a:cubicBezTo>
                  <a:cubicBezTo>
                    <a:pt x="66" y="29"/>
                    <a:pt x="50" y="15"/>
                    <a:pt x="38" y="8"/>
                  </a:cubicBezTo>
                  <a:cubicBezTo>
                    <a:pt x="26" y="1"/>
                    <a:pt x="13" y="0"/>
                    <a:pt x="0" y="0"/>
                  </a:cubicBez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67F68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67" name="Freeform 47"/>
            <p:cNvSpPr>
              <a:spLocks/>
            </p:cNvSpPr>
            <p:nvPr userDrawn="1"/>
          </p:nvSpPr>
          <p:spPr bwMode="auto">
            <a:xfrm>
              <a:off x="5372" y="206"/>
              <a:ext cx="68" cy="78"/>
            </a:xfrm>
            <a:custGeom>
              <a:avLst/>
              <a:gdLst>
                <a:gd name="T0" fmla="*/ 88 w 88"/>
                <a:gd name="T1" fmla="*/ 87 h 101"/>
                <a:gd name="T2" fmla="*/ 82 w 88"/>
                <a:gd name="T3" fmla="*/ 51 h 101"/>
                <a:gd name="T4" fmla="*/ 58 w 88"/>
                <a:gd name="T5" fmla="*/ 23 h 101"/>
                <a:gd name="T6" fmla="*/ 32 w 88"/>
                <a:gd name="T7" fmla="*/ 5 h 101"/>
                <a:gd name="T8" fmla="*/ 0 w 88"/>
                <a:gd name="T9" fmla="*/ 3 h 101"/>
                <a:gd name="T10" fmla="*/ 30 w 88"/>
                <a:gd name="T11" fmla="*/ 21 h 101"/>
                <a:gd name="T12" fmla="*/ 60 w 88"/>
                <a:gd name="T13" fmla="*/ 51 h 101"/>
                <a:gd name="T14" fmla="*/ 76 w 88"/>
                <a:gd name="T15" fmla="*/ 89 h 101"/>
                <a:gd name="T16" fmla="*/ 82 w 88"/>
                <a:gd name="T17" fmla="*/ 101 h 101"/>
                <a:gd name="T18" fmla="*/ 88 w 88"/>
                <a:gd name="T19" fmla="*/ 87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" h="101">
                  <a:moveTo>
                    <a:pt x="88" y="87"/>
                  </a:moveTo>
                  <a:cubicBezTo>
                    <a:pt x="88" y="79"/>
                    <a:pt x="87" y="62"/>
                    <a:pt x="82" y="51"/>
                  </a:cubicBezTo>
                  <a:cubicBezTo>
                    <a:pt x="77" y="40"/>
                    <a:pt x="66" y="31"/>
                    <a:pt x="58" y="23"/>
                  </a:cubicBezTo>
                  <a:cubicBezTo>
                    <a:pt x="50" y="15"/>
                    <a:pt x="42" y="8"/>
                    <a:pt x="32" y="5"/>
                  </a:cubicBezTo>
                  <a:cubicBezTo>
                    <a:pt x="22" y="2"/>
                    <a:pt x="0" y="0"/>
                    <a:pt x="0" y="3"/>
                  </a:cubicBezTo>
                  <a:cubicBezTo>
                    <a:pt x="0" y="6"/>
                    <a:pt x="20" y="13"/>
                    <a:pt x="30" y="21"/>
                  </a:cubicBezTo>
                  <a:cubicBezTo>
                    <a:pt x="40" y="29"/>
                    <a:pt x="52" y="40"/>
                    <a:pt x="60" y="51"/>
                  </a:cubicBezTo>
                  <a:cubicBezTo>
                    <a:pt x="68" y="62"/>
                    <a:pt x="72" y="81"/>
                    <a:pt x="76" y="89"/>
                  </a:cubicBezTo>
                  <a:cubicBezTo>
                    <a:pt x="80" y="97"/>
                    <a:pt x="80" y="101"/>
                    <a:pt x="82" y="101"/>
                  </a:cubicBezTo>
                  <a:cubicBezTo>
                    <a:pt x="84" y="101"/>
                    <a:pt x="88" y="95"/>
                    <a:pt x="88" y="87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68" name="Freeform 48"/>
            <p:cNvSpPr>
              <a:spLocks/>
            </p:cNvSpPr>
            <p:nvPr userDrawn="1"/>
          </p:nvSpPr>
          <p:spPr bwMode="auto">
            <a:xfrm>
              <a:off x="5440" y="224"/>
              <a:ext cx="39" cy="61"/>
            </a:xfrm>
            <a:custGeom>
              <a:avLst/>
              <a:gdLst>
                <a:gd name="T0" fmla="*/ 24 w 51"/>
                <a:gd name="T1" fmla="*/ 65 h 79"/>
                <a:gd name="T2" fmla="*/ 24 w 51"/>
                <a:gd name="T3" fmla="*/ 31 h 79"/>
                <a:gd name="T4" fmla="*/ 0 w 51"/>
                <a:gd name="T5" fmla="*/ 3 h 79"/>
                <a:gd name="T6" fmla="*/ 24 w 51"/>
                <a:gd name="T7" fmla="*/ 11 h 79"/>
                <a:gd name="T8" fmla="*/ 48 w 51"/>
                <a:gd name="T9" fmla="*/ 27 h 79"/>
                <a:gd name="T10" fmla="*/ 44 w 51"/>
                <a:gd name="T11" fmla="*/ 49 h 79"/>
                <a:gd name="T12" fmla="*/ 26 w 51"/>
                <a:gd name="T13" fmla="*/ 77 h 79"/>
                <a:gd name="T14" fmla="*/ 24 w 51"/>
                <a:gd name="T15" fmla="*/ 6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79">
                  <a:moveTo>
                    <a:pt x="24" y="65"/>
                  </a:moveTo>
                  <a:cubicBezTo>
                    <a:pt x="24" y="57"/>
                    <a:pt x="28" y="41"/>
                    <a:pt x="24" y="31"/>
                  </a:cubicBezTo>
                  <a:cubicBezTo>
                    <a:pt x="20" y="21"/>
                    <a:pt x="0" y="6"/>
                    <a:pt x="0" y="3"/>
                  </a:cubicBezTo>
                  <a:cubicBezTo>
                    <a:pt x="0" y="0"/>
                    <a:pt x="16" y="7"/>
                    <a:pt x="24" y="11"/>
                  </a:cubicBezTo>
                  <a:cubicBezTo>
                    <a:pt x="32" y="15"/>
                    <a:pt x="45" y="21"/>
                    <a:pt x="48" y="27"/>
                  </a:cubicBezTo>
                  <a:cubicBezTo>
                    <a:pt x="51" y="33"/>
                    <a:pt x="48" y="41"/>
                    <a:pt x="44" y="49"/>
                  </a:cubicBezTo>
                  <a:cubicBezTo>
                    <a:pt x="40" y="57"/>
                    <a:pt x="29" y="75"/>
                    <a:pt x="26" y="77"/>
                  </a:cubicBezTo>
                  <a:cubicBezTo>
                    <a:pt x="23" y="79"/>
                    <a:pt x="24" y="73"/>
                    <a:pt x="24" y="65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69" name="Freeform 49"/>
            <p:cNvSpPr>
              <a:spLocks/>
            </p:cNvSpPr>
            <p:nvPr userDrawn="1"/>
          </p:nvSpPr>
          <p:spPr bwMode="auto">
            <a:xfrm>
              <a:off x="5478" y="252"/>
              <a:ext cx="63" cy="52"/>
            </a:xfrm>
            <a:custGeom>
              <a:avLst/>
              <a:gdLst>
                <a:gd name="T0" fmla="*/ 1 w 81"/>
                <a:gd name="T1" fmla="*/ 51 h 67"/>
                <a:gd name="T2" fmla="*/ 13 w 81"/>
                <a:gd name="T3" fmla="*/ 23 h 67"/>
                <a:gd name="T4" fmla="*/ 15 w 81"/>
                <a:gd name="T5" fmla="*/ 1 h 67"/>
                <a:gd name="T6" fmla="*/ 39 w 81"/>
                <a:gd name="T7" fmla="*/ 15 h 67"/>
                <a:gd name="T8" fmla="*/ 27 w 81"/>
                <a:gd name="T9" fmla="*/ 41 h 67"/>
                <a:gd name="T10" fmla="*/ 57 w 81"/>
                <a:gd name="T11" fmla="*/ 37 h 67"/>
                <a:gd name="T12" fmla="*/ 79 w 81"/>
                <a:gd name="T13" fmla="*/ 63 h 67"/>
                <a:gd name="T14" fmla="*/ 47 w 81"/>
                <a:gd name="T15" fmla="*/ 59 h 67"/>
                <a:gd name="T16" fmla="*/ 19 w 81"/>
                <a:gd name="T17" fmla="*/ 57 h 67"/>
                <a:gd name="T18" fmla="*/ 1 w 81"/>
                <a:gd name="T19" fmla="*/ 51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67">
                  <a:moveTo>
                    <a:pt x="1" y="51"/>
                  </a:moveTo>
                  <a:cubicBezTo>
                    <a:pt x="0" y="45"/>
                    <a:pt x="11" y="31"/>
                    <a:pt x="13" y="23"/>
                  </a:cubicBezTo>
                  <a:cubicBezTo>
                    <a:pt x="15" y="15"/>
                    <a:pt x="11" y="2"/>
                    <a:pt x="15" y="1"/>
                  </a:cubicBezTo>
                  <a:cubicBezTo>
                    <a:pt x="19" y="0"/>
                    <a:pt x="37" y="8"/>
                    <a:pt x="39" y="15"/>
                  </a:cubicBezTo>
                  <a:cubicBezTo>
                    <a:pt x="41" y="22"/>
                    <a:pt x="24" y="37"/>
                    <a:pt x="27" y="41"/>
                  </a:cubicBezTo>
                  <a:cubicBezTo>
                    <a:pt x="30" y="45"/>
                    <a:pt x="48" y="33"/>
                    <a:pt x="57" y="37"/>
                  </a:cubicBezTo>
                  <a:cubicBezTo>
                    <a:pt x="66" y="41"/>
                    <a:pt x="81" y="59"/>
                    <a:pt x="79" y="63"/>
                  </a:cubicBezTo>
                  <a:cubicBezTo>
                    <a:pt x="77" y="67"/>
                    <a:pt x="57" y="60"/>
                    <a:pt x="47" y="59"/>
                  </a:cubicBezTo>
                  <a:cubicBezTo>
                    <a:pt x="37" y="58"/>
                    <a:pt x="26" y="58"/>
                    <a:pt x="19" y="57"/>
                  </a:cubicBezTo>
                  <a:cubicBezTo>
                    <a:pt x="12" y="56"/>
                    <a:pt x="2" y="57"/>
                    <a:pt x="1" y="51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70" name="Freeform 50"/>
            <p:cNvSpPr>
              <a:spLocks/>
            </p:cNvSpPr>
            <p:nvPr userDrawn="1"/>
          </p:nvSpPr>
          <p:spPr bwMode="auto">
            <a:xfrm>
              <a:off x="5153" y="354"/>
              <a:ext cx="46" cy="84"/>
            </a:xfrm>
            <a:custGeom>
              <a:avLst/>
              <a:gdLst>
                <a:gd name="T0" fmla="*/ 4 w 60"/>
                <a:gd name="T1" fmla="*/ 1 h 108"/>
                <a:gd name="T2" fmla="*/ 48 w 60"/>
                <a:gd name="T3" fmla="*/ 47 h 108"/>
                <a:gd name="T4" fmla="*/ 58 w 60"/>
                <a:gd name="T5" fmla="*/ 95 h 108"/>
                <a:gd name="T6" fmla="*/ 34 w 60"/>
                <a:gd name="T7" fmla="*/ 101 h 108"/>
                <a:gd name="T8" fmla="*/ 22 w 60"/>
                <a:gd name="T9" fmla="*/ 53 h 108"/>
                <a:gd name="T10" fmla="*/ 4 w 60"/>
                <a:gd name="T11" fmla="*/ 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108">
                  <a:moveTo>
                    <a:pt x="4" y="1"/>
                  </a:moveTo>
                  <a:cubicBezTo>
                    <a:pt x="8" y="0"/>
                    <a:pt x="39" y="31"/>
                    <a:pt x="48" y="47"/>
                  </a:cubicBezTo>
                  <a:cubicBezTo>
                    <a:pt x="57" y="63"/>
                    <a:pt x="60" y="86"/>
                    <a:pt x="58" y="95"/>
                  </a:cubicBezTo>
                  <a:cubicBezTo>
                    <a:pt x="56" y="104"/>
                    <a:pt x="40" y="108"/>
                    <a:pt x="34" y="101"/>
                  </a:cubicBezTo>
                  <a:cubicBezTo>
                    <a:pt x="28" y="94"/>
                    <a:pt x="27" y="70"/>
                    <a:pt x="22" y="53"/>
                  </a:cubicBezTo>
                  <a:cubicBezTo>
                    <a:pt x="17" y="36"/>
                    <a:pt x="0" y="2"/>
                    <a:pt x="4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71" name="Freeform 51"/>
            <p:cNvSpPr>
              <a:spLocks/>
            </p:cNvSpPr>
            <p:nvPr userDrawn="1"/>
          </p:nvSpPr>
          <p:spPr bwMode="auto">
            <a:xfrm>
              <a:off x="5119" y="358"/>
              <a:ext cx="35" cy="104"/>
            </a:xfrm>
            <a:custGeom>
              <a:avLst/>
              <a:gdLst>
                <a:gd name="T0" fmla="*/ 30 w 45"/>
                <a:gd name="T1" fmla="*/ 7 h 135"/>
                <a:gd name="T2" fmla="*/ 44 w 45"/>
                <a:gd name="T3" fmla="*/ 65 h 135"/>
                <a:gd name="T4" fmla="*/ 38 w 45"/>
                <a:gd name="T5" fmla="*/ 125 h 135"/>
                <a:gd name="T6" fmla="*/ 4 w 45"/>
                <a:gd name="T7" fmla="*/ 123 h 135"/>
                <a:gd name="T8" fmla="*/ 14 w 45"/>
                <a:gd name="T9" fmla="*/ 75 h 135"/>
                <a:gd name="T10" fmla="*/ 18 w 45"/>
                <a:gd name="T11" fmla="*/ 23 h 135"/>
                <a:gd name="T12" fmla="*/ 30 w 45"/>
                <a:gd name="T13" fmla="*/ 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135">
                  <a:moveTo>
                    <a:pt x="30" y="7"/>
                  </a:moveTo>
                  <a:cubicBezTo>
                    <a:pt x="34" y="14"/>
                    <a:pt x="43" y="45"/>
                    <a:pt x="44" y="65"/>
                  </a:cubicBezTo>
                  <a:cubicBezTo>
                    <a:pt x="45" y="85"/>
                    <a:pt x="45" y="115"/>
                    <a:pt x="38" y="125"/>
                  </a:cubicBezTo>
                  <a:cubicBezTo>
                    <a:pt x="31" y="135"/>
                    <a:pt x="8" y="131"/>
                    <a:pt x="4" y="123"/>
                  </a:cubicBezTo>
                  <a:cubicBezTo>
                    <a:pt x="0" y="115"/>
                    <a:pt x="12" y="92"/>
                    <a:pt x="14" y="75"/>
                  </a:cubicBezTo>
                  <a:cubicBezTo>
                    <a:pt x="16" y="58"/>
                    <a:pt x="16" y="35"/>
                    <a:pt x="18" y="23"/>
                  </a:cubicBezTo>
                  <a:cubicBezTo>
                    <a:pt x="20" y="11"/>
                    <a:pt x="26" y="0"/>
                    <a:pt x="30" y="7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72" name="Freeform 52"/>
            <p:cNvSpPr>
              <a:spLocks/>
            </p:cNvSpPr>
            <p:nvPr userDrawn="1"/>
          </p:nvSpPr>
          <p:spPr bwMode="auto">
            <a:xfrm>
              <a:off x="5068" y="357"/>
              <a:ext cx="47" cy="101"/>
            </a:xfrm>
            <a:custGeom>
              <a:avLst/>
              <a:gdLst>
                <a:gd name="T0" fmla="*/ 59 w 61"/>
                <a:gd name="T1" fmla="*/ 6 h 131"/>
                <a:gd name="T2" fmla="*/ 23 w 61"/>
                <a:gd name="T3" fmla="*/ 48 h 131"/>
                <a:gd name="T4" fmla="*/ 1 w 61"/>
                <a:gd name="T5" fmla="*/ 104 h 131"/>
                <a:gd name="T6" fmla="*/ 19 w 61"/>
                <a:gd name="T7" fmla="*/ 128 h 131"/>
                <a:gd name="T8" fmla="*/ 37 w 61"/>
                <a:gd name="T9" fmla="*/ 86 h 131"/>
                <a:gd name="T10" fmla="*/ 59 w 61"/>
                <a:gd name="T11" fmla="*/ 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131">
                  <a:moveTo>
                    <a:pt x="59" y="6"/>
                  </a:moveTo>
                  <a:cubicBezTo>
                    <a:pt x="57" y="0"/>
                    <a:pt x="33" y="32"/>
                    <a:pt x="23" y="48"/>
                  </a:cubicBezTo>
                  <a:cubicBezTo>
                    <a:pt x="13" y="64"/>
                    <a:pt x="2" y="91"/>
                    <a:pt x="1" y="104"/>
                  </a:cubicBezTo>
                  <a:cubicBezTo>
                    <a:pt x="0" y="117"/>
                    <a:pt x="13" y="131"/>
                    <a:pt x="19" y="128"/>
                  </a:cubicBezTo>
                  <a:cubicBezTo>
                    <a:pt x="25" y="125"/>
                    <a:pt x="29" y="107"/>
                    <a:pt x="37" y="86"/>
                  </a:cubicBezTo>
                  <a:cubicBezTo>
                    <a:pt x="45" y="65"/>
                    <a:pt x="61" y="12"/>
                    <a:pt x="59" y="6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73" name="Freeform 53"/>
            <p:cNvSpPr>
              <a:spLocks/>
            </p:cNvSpPr>
            <p:nvPr userDrawn="1"/>
          </p:nvSpPr>
          <p:spPr bwMode="auto">
            <a:xfrm>
              <a:off x="5028" y="338"/>
              <a:ext cx="80" cy="60"/>
            </a:xfrm>
            <a:custGeom>
              <a:avLst/>
              <a:gdLst>
                <a:gd name="T0" fmla="*/ 97 w 103"/>
                <a:gd name="T1" fmla="*/ 2 h 77"/>
                <a:gd name="T2" fmla="*/ 21 w 103"/>
                <a:gd name="T3" fmla="*/ 20 h 77"/>
                <a:gd name="T4" fmla="*/ 1 w 103"/>
                <a:gd name="T5" fmla="*/ 54 h 77"/>
                <a:gd name="T6" fmla="*/ 17 w 103"/>
                <a:gd name="T7" fmla="*/ 74 h 77"/>
                <a:gd name="T8" fmla="*/ 59 w 103"/>
                <a:gd name="T9" fmla="*/ 34 h 77"/>
                <a:gd name="T10" fmla="*/ 97 w 103"/>
                <a:gd name="T11" fmla="*/ 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" h="77">
                  <a:moveTo>
                    <a:pt x="97" y="2"/>
                  </a:moveTo>
                  <a:cubicBezTo>
                    <a:pt x="91" y="0"/>
                    <a:pt x="37" y="11"/>
                    <a:pt x="21" y="20"/>
                  </a:cubicBezTo>
                  <a:cubicBezTo>
                    <a:pt x="5" y="29"/>
                    <a:pt x="2" y="45"/>
                    <a:pt x="1" y="54"/>
                  </a:cubicBezTo>
                  <a:cubicBezTo>
                    <a:pt x="0" y="63"/>
                    <a:pt x="7" y="77"/>
                    <a:pt x="17" y="74"/>
                  </a:cubicBezTo>
                  <a:cubicBezTo>
                    <a:pt x="27" y="71"/>
                    <a:pt x="46" y="46"/>
                    <a:pt x="59" y="34"/>
                  </a:cubicBezTo>
                  <a:cubicBezTo>
                    <a:pt x="72" y="22"/>
                    <a:pt x="103" y="4"/>
                    <a:pt x="97" y="2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74" name="Freeform 54"/>
            <p:cNvSpPr>
              <a:spLocks/>
            </p:cNvSpPr>
            <p:nvPr userDrawn="1"/>
          </p:nvSpPr>
          <p:spPr bwMode="auto">
            <a:xfrm>
              <a:off x="5029" y="298"/>
              <a:ext cx="76" cy="28"/>
            </a:xfrm>
            <a:custGeom>
              <a:avLst/>
              <a:gdLst>
                <a:gd name="T0" fmla="*/ 94 w 99"/>
                <a:gd name="T1" fmla="*/ 22 h 37"/>
                <a:gd name="T2" fmla="*/ 42 w 99"/>
                <a:gd name="T3" fmla="*/ 0 h 37"/>
                <a:gd name="T4" fmla="*/ 12 w 99"/>
                <a:gd name="T5" fmla="*/ 20 h 37"/>
                <a:gd name="T6" fmla="*/ 14 w 99"/>
                <a:gd name="T7" fmla="*/ 36 h 37"/>
                <a:gd name="T8" fmla="*/ 94 w 99"/>
                <a:gd name="T9" fmla="*/ 2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37">
                  <a:moveTo>
                    <a:pt x="94" y="22"/>
                  </a:moveTo>
                  <a:cubicBezTo>
                    <a:pt x="99" y="16"/>
                    <a:pt x="56" y="0"/>
                    <a:pt x="42" y="0"/>
                  </a:cubicBezTo>
                  <a:cubicBezTo>
                    <a:pt x="28" y="0"/>
                    <a:pt x="17" y="14"/>
                    <a:pt x="12" y="20"/>
                  </a:cubicBezTo>
                  <a:cubicBezTo>
                    <a:pt x="7" y="26"/>
                    <a:pt x="0" y="35"/>
                    <a:pt x="14" y="36"/>
                  </a:cubicBezTo>
                  <a:cubicBezTo>
                    <a:pt x="28" y="37"/>
                    <a:pt x="89" y="28"/>
                    <a:pt x="94" y="22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75" name="Freeform 55"/>
            <p:cNvSpPr>
              <a:spLocks/>
            </p:cNvSpPr>
            <p:nvPr userDrawn="1"/>
          </p:nvSpPr>
          <p:spPr bwMode="auto">
            <a:xfrm>
              <a:off x="5075" y="255"/>
              <a:ext cx="39" cy="52"/>
            </a:xfrm>
            <a:custGeom>
              <a:avLst/>
              <a:gdLst>
                <a:gd name="T0" fmla="*/ 44 w 50"/>
                <a:gd name="T1" fmla="*/ 63 h 67"/>
                <a:gd name="T2" fmla="*/ 4 w 50"/>
                <a:gd name="T3" fmla="*/ 31 h 67"/>
                <a:gd name="T4" fmla="*/ 20 w 50"/>
                <a:gd name="T5" fmla="*/ 15 h 67"/>
                <a:gd name="T6" fmla="*/ 38 w 50"/>
                <a:gd name="T7" fmla="*/ 7 h 67"/>
                <a:gd name="T8" fmla="*/ 44 w 50"/>
                <a:gd name="T9" fmla="*/ 6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67">
                  <a:moveTo>
                    <a:pt x="44" y="63"/>
                  </a:moveTo>
                  <a:cubicBezTo>
                    <a:pt x="38" y="67"/>
                    <a:pt x="8" y="39"/>
                    <a:pt x="4" y="31"/>
                  </a:cubicBezTo>
                  <a:cubicBezTo>
                    <a:pt x="0" y="23"/>
                    <a:pt x="14" y="19"/>
                    <a:pt x="20" y="15"/>
                  </a:cubicBezTo>
                  <a:cubicBezTo>
                    <a:pt x="26" y="11"/>
                    <a:pt x="34" y="0"/>
                    <a:pt x="38" y="7"/>
                  </a:cubicBezTo>
                  <a:cubicBezTo>
                    <a:pt x="42" y="14"/>
                    <a:pt x="50" y="59"/>
                    <a:pt x="44" y="63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76" name="Freeform 56"/>
            <p:cNvSpPr>
              <a:spLocks/>
            </p:cNvSpPr>
            <p:nvPr userDrawn="1"/>
          </p:nvSpPr>
          <p:spPr bwMode="auto">
            <a:xfrm>
              <a:off x="5121" y="236"/>
              <a:ext cx="24" cy="63"/>
            </a:xfrm>
            <a:custGeom>
              <a:avLst/>
              <a:gdLst>
                <a:gd name="T0" fmla="*/ 5 w 31"/>
                <a:gd name="T1" fmla="*/ 78 h 82"/>
                <a:gd name="T2" fmla="*/ 3 w 31"/>
                <a:gd name="T3" fmla="*/ 32 h 82"/>
                <a:gd name="T4" fmla="*/ 7 w 31"/>
                <a:gd name="T5" fmla="*/ 10 h 82"/>
                <a:gd name="T6" fmla="*/ 31 w 31"/>
                <a:gd name="T7" fmla="*/ 10 h 82"/>
                <a:gd name="T8" fmla="*/ 5 w 31"/>
                <a:gd name="T9" fmla="*/ 78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82">
                  <a:moveTo>
                    <a:pt x="5" y="78"/>
                  </a:moveTo>
                  <a:cubicBezTo>
                    <a:pt x="0" y="82"/>
                    <a:pt x="3" y="43"/>
                    <a:pt x="3" y="32"/>
                  </a:cubicBezTo>
                  <a:cubicBezTo>
                    <a:pt x="3" y="21"/>
                    <a:pt x="2" y="14"/>
                    <a:pt x="7" y="10"/>
                  </a:cubicBezTo>
                  <a:cubicBezTo>
                    <a:pt x="12" y="6"/>
                    <a:pt x="31" y="0"/>
                    <a:pt x="31" y="10"/>
                  </a:cubicBezTo>
                  <a:cubicBezTo>
                    <a:pt x="31" y="20"/>
                    <a:pt x="10" y="74"/>
                    <a:pt x="5" y="78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77" name="Freeform 57"/>
            <p:cNvSpPr>
              <a:spLocks/>
            </p:cNvSpPr>
            <p:nvPr userDrawn="1"/>
          </p:nvSpPr>
          <p:spPr bwMode="auto">
            <a:xfrm>
              <a:off x="5137" y="225"/>
              <a:ext cx="72" cy="72"/>
            </a:xfrm>
            <a:custGeom>
              <a:avLst/>
              <a:gdLst>
                <a:gd name="T0" fmla="*/ 4 w 92"/>
                <a:gd name="T1" fmla="*/ 92 h 93"/>
                <a:gd name="T2" fmla="*/ 24 w 92"/>
                <a:gd name="T3" fmla="*/ 36 h 93"/>
                <a:gd name="T4" fmla="*/ 62 w 92"/>
                <a:gd name="T5" fmla="*/ 4 h 93"/>
                <a:gd name="T6" fmla="*/ 90 w 92"/>
                <a:gd name="T7" fmla="*/ 10 h 93"/>
                <a:gd name="T8" fmla="*/ 50 w 92"/>
                <a:gd name="T9" fmla="*/ 42 h 93"/>
                <a:gd name="T10" fmla="*/ 4 w 92"/>
                <a:gd name="T11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93">
                  <a:moveTo>
                    <a:pt x="4" y="92"/>
                  </a:moveTo>
                  <a:cubicBezTo>
                    <a:pt x="0" y="91"/>
                    <a:pt x="14" y="51"/>
                    <a:pt x="24" y="36"/>
                  </a:cubicBezTo>
                  <a:cubicBezTo>
                    <a:pt x="34" y="21"/>
                    <a:pt x="51" y="8"/>
                    <a:pt x="62" y="4"/>
                  </a:cubicBezTo>
                  <a:cubicBezTo>
                    <a:pt x="73" y="0"/>
                    <a:pt x="92" y="4"/>
                    <a:pt x="90" y="10"/>
                  </a:cubicBezTo>
                  <a:cubicBezTo>
                    <a:pt x="88" y="16"/>
                    <a:pt x="64" y="28"/>
                    <a:pt x="50" y="42"/>
                  </a:cubicBezTo>
                  <a:cubicBezTo>
                    <a:pt x="36" y="56"/>
                    <a:pt x="8" y="93"/>
                    <a:pt x="4" y="92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78" name="Freeform 58"/>
            <p:cNvSpPr>
              <a:spLocks/>
            </p:cNvSpPr>
            <p:nvPr userDrawn="1"/>
          </p:nvSpPr>
          <p:spPr bwMode="auto">
            <a:xfrm>
              <a:off x="5149" y="249"/>
              <a:ext cx="90" cy="52"/>
            </a:xfrm>
            <a:custGeom>
              <a:avLst/>
              <a:gdLst>
                <a:gd name="T0" fmla="*/ 11 w 116"/>
                <a:gd name="T1" fmla="*/ 67 h 67"/>
                <a:gd name="T2" fmla="*/ 33 w 116"/>
                <a:gd name="T3" fmla="*/ 35 h 67"/>
                <a:gd name="T4" fmla="*/ 81 w 116"/>
                <a:gd name="T5" fmla="*/ 5 h 67"/>
                <a:gd name="T6" fmla="*/ 111 w 116"/>
                <a:gd name="T7" fmla="*/ 7 h 67"/>
                <a:gd name="T8" fmla="*/ 101 w 116"/>
                <a:gd name="T9" fmla="*/ 33 h 67"/>
                <a:gd name="T10" fmla="*/ 11 w 116"/>
                <a:gd name="T11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6" h="67">
                  <a:moveTo>
                    <a:pt x="11" y="67"/>
                  </a:moveTo>
                  <a:cubicBezTo>
                    <a:pt x="0" y="67"/>
                    <a:pt x="21" y="45"/>
                    <a:pt x="33" y="35"/>
                  </a:cubicBezTo>
                  <a:cubicBezTo>
                    <a:pt x="45" y="25"/>
                    <a:pt x="68" y="10"/>
                    <a:pt x="81" y="5"/>
                  </a:cubicBezTo>
                  <a:cubicBezTo>
                    <a:pt x="94" y="0"/>
                    <a:pt x="108" y="2"/>
                    <a:pt x="111" y="7"/>
                  </a:cubicBezTo>
                  <a:cubicBezTo>
                    <a:pt x="114" y="12"/>
                    <a:pt x="116" y="24"/>
                    <a:pt x="101" y="33"/>
                  </a:cubicBezTo>
                  <a:cubicBezTo>
                    <a:pt x="86" y="42"/>
                    <a:pt x="22" y="67"/>
                    <a:pt x="11" y="67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79" name="Freeform 59"/>
            <p:cNvSpPr>
              <a:spLocks/>
            </p:cNvSpPr>
            <p:nvPr userDrawn="1"/>
          </p:nvSpPr>
          <p:spPr bwMode="auto">
            <a:xfrm>
              <a:off x="5170" y="298"/>
              <a:ext cx="81" cy="28"/>
            </a:xfrm>
            <a:custGeom>
              <a:avLst/>
              <a:gdLst>
                <a:gd name="T0" fmla="*/ 0 w 104"/>
                <a:gd name="T1" fmla="*/ 28 h 37"/>
                <a:gd name="T2" fmla="*/ 64 w 104"/>
                <a:gd name="T3" fmla="*/ 8 h 37"/>
                <a:gd name="T4" fmla="*/ 98 w 104"/>
                <a:gd name="T5" fmla="*/ 4 h 37"/>
                <a:gd name="T6" fmla="*/ 98 w 104"/>
                <a:gd name="T7" fmla="*/ 32 h 37"/>
                <a:gd name="T8" fmla="*/ 66 w 104"/>
                <a:gd name="T9" fmla="*/ 36 h 37"/>
                <a:gd name="T10" fmla="*/ 0 w 104"/>
                <a:gd name="T11" fmla="*/ 2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4" h="37">
                  <a:moveTo>
                    <a:pt x="0" y="28"/>
                  </a:moveTo>
                  <a:cubicBezTo>
                    <a:pt x="0" y="23"/>
                    <a:pt x="48" y="12"/>
                    <a:pt x="64" y="8"/>
                  </a:cubicBezTo>
                  <a:cubicBezTo>
                    <a:pt x="80" y="4"/>
                    <a:pt x="92" y="0"/>
                    <a:pt x="98" y="4"/>
                  </a:cubicBezTo>
                  <a:cubicBezTo>
                    <a:pt x="104" y="8"/>
                    <a:pt x="103" y="27"/>
                    <a:pt x="98" y="32"/>
                  </a:cubicBezTo>
                  <a:cubicBezTo>
                    <a:pt x="93" y="37"/>
                    <a:pt x="82" y="36"/>
                    <a:pt x="66" y="36"/>
                  </a:cubicBezTo>
                  <a:cubicBezTo>
                    <a:pt x="50" y="36"/>
                    <a:pt x="0" y="33"/>
                    <a:pt x="0" y="28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80" name="Freeform 60"/>
            <p:cNvSpPr>
              <a:spLocks/>
            </p:cNvSpPr>
            <p:nvPr userDrawn="1"/>
          </p:nvSpPr>
          <p:spPr bwMode="auto">
            <a:xfrm>
              <a:off x="5161" y="340"/>
              <a:ext cx="91" cy="68"/>
            </a:xfrm>
            <a:custGeom>
              <a:avLst/>
              <a:gdLst>
                <a:gd name="T0" fmla="*/ 7 w 117"/>
                <a:gd name="T1" fmla="*/ 1 h 87"/>
                <a:gd name="T2" fmla="*/ 63 w 117"/>
                <a:gd name="T3" fmla="*/ 9 h 87"/>
                <a:gd name="T4" fmla="*/ 101 w 117"/>
                <a:gd name="T5" fmla="*/ 33 h 87"/>
                <a:gd name="T6" fmla="*/ 115 w 117"/>
                <a:gd name="T7" fmla="*/ 71 h 87"/>
                <a:gd name="T8" fmla="*/ 89 w 117"/>
                <a:gd name="T9" fmla="*/ 81 h 87"/>
                <a:gd name="T10" fmla="*/ 67 w 117"/>
                <a:gd name="T11" fmla="*/ 37 h 87"/>
                <a:gd name="T12" fmla="*/ 19 w 117"/>
                <a:gd name="T13" fmla="*/ 13 h 87"/>
                <a:gd name="T14" fmla="*/ 7 w 117"/>
                <a:gd name="T15" fmla="*/ 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87">
                  <a:moveTo>
                    <a:pt x="7" y="1"/>
                  </a:moveTo>
                  <a:cubicBezTo>
                    <a:pt x="14" y="0"/>
                    <a:pt x="47" y="4"/>
                    <a:pt x="63" y="9"/>
                  </a:cubicBezTo>
                  <a:cubicBezTo>
                    <a:pt x="79" y="14"/>
                    <a:pt x="92" y="23"/>
                    <a:pt x="101" y="33"/>
                  </a:cubicBezTo>
                  <a:cubicBezTo>
                    <a:pt x="110" y="43"/>
                    <a:pt x="117" y="63"/>
                    <a:pt x="115" y="71"/>
                  </a:cubicBezTo>
                  <a:cubicBezTo>
                    <a:pt x="113" y="79"/>
                    <a:pt x="97" y="87"/>
                    <a:pt x="89" y="81"/>
                  </a:cubicBezTo>
                  <a:cubicBezTo>
                    <a:pt x="81" y="75"/>
                    <a:pt x="79" y="48"/>
                    <a:pt x="67" y="37"/>
                  </a:cubicBezTo>
                  <a:cubicBezTo>
                    <a:pt x="55" y="26"/>
                    <a:pt x="29" y="19"/>
                    <a:pt x="19" y="13"/>
                  </a:cubicBezTo>
                  <a:cubicBezTo>
                    <a:pt x="9" y="7"/>
                    <a:pt x="0" y="2"/>
                    <a:pt x="7" y="1"/>
                  </a:cubicBezTo>
                  <a:close/>
                </a:path>
              </a:pathLst>
            </a:cu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81" name="Oval 61"/>
            <p:cNvSpPr>
              <a:spLocks noChangeArrowheads="1"/>
            </p:cNvSpPr>
            <p:nvPr userDrawn="1"/>
          </p:nvSpPr>
          <p:spPr bwMode="auto">
            <a:xfrm>
              <a:off x="5418" y="296"/>
              <a:ext cx="56" cy="37"/>
            </a:xfrm>
            <a:prstGeom prst="ellipse">
              <a:avLst/>
            </a:pr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82" name="Oval 62"/>
            <p:cNvSpPr>
              <a:spLocks noChangeArrowheads="1"/>
            </p:cNvSpPr>
            <p:nvPr userDrawn="1"/>
          </p:nvSpPr>
          <p:spPr bwMode="auto">
            <a:xfrm>
              <a:off x="5111" y="307"/>
              <a:ext cx="48" cy="43"/>
            </a:xfrm>
            <a:prstGeom prst="ellipse">
              <a:avLst/>
            </a:prstGeom>
            <a:gradFill rotWithShape="0">
              <a:gsLst>
                <a:gs pos="0">
                  <a:srgbClr val="CE7C62"/>
                </a:gs>
                <a:gs pos="100000">
                  <a:srgbClr val="CE7C62">
                    <a:gamma/>
                    <a:shade val="6666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83" name="Freeform 63"/>
            <p:cNvSpPr>
              <a:spLocks/>
            </p:cNvSpPr>
            <p:nvPr userDrawn="1"/>
          </p:nvSpPr>
          <p:spPr bwMode="auto">
            <a:xfrm>
              <a:off x="5078" y="724"/>
              <a:ext cx="419" cy="22"/>
            </a:xfrm>
            <a:custGeom>
              <a:avLst/>
              <a:gdLst>
                <a:gd name="T0" fmla="*/ 32 w 540"/>
                <a:gd name="T1" fmla="*/ 7 h 29"/>
                <a:gd name="T2" fmla="*/ 134 w 540"/>
                <a:gd name="T3" fmla="*/ 7 h 29"/>
                <a:gd name="T4" fmla="*/ 294 w 540"/>
                <a:gd name="T5" fmla="*/ 7 h 29"/>
                <a:gd name="T6" fmla="*/ 378 w 540"/>
                <a:gd name="T7" fmla="*/ 13 h 29"/>
                <a:gd name="T8" fmla="*/ 444 w 540"/>
                <a:gd name="T9" fmla="*/ 15 h 29"/>
                <a:gd name="T10" fmla="*/ 494 w 540"/>
                <a:gd name="T11" fmla="*/ 17 h 29"/>
                <a:gd name="T12" fmla="*/ 538 w 540"/>
                <a:gd name="T13" fmla="*/ 22 h 29"/>
                <a:gd name="T14" fmla="*/ 506 w 540"/>
                <a:gd name="T15" fmla="*/ 29 h 29"/>
                <a:gd name="T16" fmla="*/ 346 w 540"/>
                <a:gd name="T17" fmla="*/ 25 h 29"/>
                <a:gd name="T18" fmla="*/ 130 w 540"/>
                <a:gd name="T19" fmla="*/ 24 h 29"/>
                <a:gd name="T20" fmla="*/ 20 w 540"/>
                <a:gd name="T21" fmla="*/ 22 h 29"/>
                <a:gd name="T22" fmla="*/ 8 w 540"/>
                <a:gd name="T23" fmla="*/ 3 h 29"/>
                <a:gd name="T24" fmla="*/ 32 w 540"/>
                <a:gd name="T25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0" h="29">
                  <a:moveTo>
                    <a:pt x="32" y="7"/>
                  </a:moveTo>
                  <a:cubicBezTo>
                    <a:pt x="53" y="8"/>
                    <a:pt x="90" y="7"/>
                    <a:pt x="134" y="7"/>
                  </a:cubicBezTo>
                  <a:cubicBezTo>
                    <a:pt x="178" y="7"/>
                    <a:pt x="253" y="6"/>
                    <a:pt x="294" y="7"/>
                  </a:cubicBezTo>
                  <a:cubicBezTo>
                    <a:pt x="335" y="8"/>
                    <a:pt x="353" y="12"/>
                    <a:pt x="378" y="13"/>
                  </a:cubicBezTo>
                  <a:cubicBezTo>
                    <a:pt x="403" y="14"/>
                    <a:pt x="425" y="14"/>
                    <a:pt x="444" y="15"/>
                  </a:cubicBezTo>
                  <a:cubicBezTo>
                    <a:pt x="463" y="16"/>
                    <a:pt x="478" y="16"/>
                    <a:pt x="494" y="17"/>
                  </a:cubicBezTo>
                  <a:cubicBezTo>
                    <a:pt x="510" y="18"/>
                    <a:pt x="536" y="20"/>
                    <a:pt x="538" y="22"/>
                  </a:cubicBezTo>
                  <a:cubicBezTo>
                    <a:pt x="540" y="24"/>
                    <a:pt x="538" y="29"/>
                    <a:pt x="506" y="29"/>
                  </a:cubicBezTo>
                  <a:cubicBezTo>
                    <a:pt x="474" y="29"/>
                    <a:pt x="409" y="26"/>
                    <a:pt x="346" y="25"/>
                  </a:cubicBezTo>
                  <a:cubicBezTo>
                    <a:pt x="283" y="24"/>
                    <a:pt x="184" y="25"/>
                    <a:pt x="130" y="24"/>
                  </a:cubicBezTo>
                  <a:cubicBezTo>
                    <a:pt x="76" y="23"/>
                    <a:pt x="40" y="26"/>
                    <a:pt x="20" y="22"/>
                  </a:cubicBezTo>
                  <a:cubicBezTo>
                    <a:pt x="0" y="19"/>
                    <a:pt x="6" y="6"/>
                    <a:pt x="8" y="3"/>
                  </a:cubicBezTo>
                  <a:cubicBezTo>
                    <a:pt x="10" y="0"/>
                    <a:pt x="11" y="6"/>
                    <a:pt x="32" y="7"/>
                  </a:cubicBezTo>
                  <a:close/>
                </a:path>
              </a:pathLst>
            </a:custGeom>
            <a:gradFill rotWithShape="0">
              <a:gsLst>
                <a:gs pos="0">
                  <a:srgbClr val="3553B3"/>
                </a:gs>
                <a:gs pos="50000">
                  <a:srgbClr val="3553B3">
                    <a:gamma/>
                    <a:tint val="3137"/>
                    <a:invGamma/>
                  </a:srgbClr>
                </a:gs>
                <a:gs pos="100000">
                  <a:srgbClr val="3553B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84" name="Freeform 64"/>
            <p:cNvSpPr>
              <a:spLocks/>
            </p:cNvSpPr>
            <p:nvPr userDrawn="1"/>
          </p:nvSpPr>
          <p:spPr bwMode="auto">
            <a:xfrm>
              <a:off x="5320" y="793"/>
              <a:ext cx="156" cy="12"/>
            </a:xfrm>
            <a:custGeom>
              <a:avLst/>
              <a:gdLst>
                <a:gd name="T0" fmla="*/ 9 w 201"/>
                <a:gd name="T1" fmla="*/ 2 h 16"/>
                <a:gd name="T2" fmla="*/ 81 w 201"/>
                <a:gd name="T3" fmla="*/ 0 h 16"/>
                <a:gd name="T4" fmla="*/ 165 w 201"/>
                <a:gd name="T5" fmla="*/ 4 h 16"/>
                <a:gd name="T6" fmla="*/ 201 w 201"/>
                <a:gd name="T7" fmla="*/ 14 h 16"/>
                <a:gd name="T8" fmla="*/ 163 w 201"/>
                <a:gd name="T9" fmla="*/ 14 h 16"/>
                <a:gd name="T10" fmla="*/ 103 w 201"/>
                <a:gd name="T11" fmla="*/ 10 h 16"/>
                <a:gd name="T12" fmla="*/ 25 w 201"/>
                <a:gd name="T13" fmla="*/ 12 h 16"/>
                <a:gd name="T14" fmla="*/ 9 w 201"/>
                <a:gd name="T15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" h="16">
                  <a:moveTo>
                    <a:pt x="9" y="2"/>
                  </a:moveTo>
                  <a:cubicBezTo>
                    <a:pt x="18" y="0"/>
                    <a:pt x="55" y="0"/>
                    <a:pt x="81" y="0"/>
                  </a:cubicBezTo>
                  <a:cubicBezTo>
                    <a:pt x="107" y="0"/>
                    <a:pt x="145" y="2"/>
                    <a:pt x="165" y="4"/>
                  </a:cubicBezTo>
                  <a:cubicBezTo>
                    <a:pt x="185" y="6"/>
                    <a:pt x="201" y="12"/>
                    <a:pt x="201" y="14"/>
                  </a:cubicBezTo>
                  <a:cubicBezTo>
                    <a:pt x="201" y="16"/>
                    <a:pt x="179" y="15"/>
                    <a:pt x="163" y="14"/>
                  </a:cubicBezTo>
                  <a:cubicBezTo>
                    <a:pt x="147" y="13"/>
                    <a:pt x="126" y="10"/>
                    <a:pt x="103" y="10"/>
                  </a:cubicBezTo>
                  <a:cubicBezTo>
                    <a:pt x="80" y="10"/>
                    <a:pt x="40" y="13"/>
                    <a:pt x="25" y="12"/>
                  </a:cubicBezTo>
                  <a:cubicBezTo>
                    <a:pt x="10" y="11"/>
                    <a:pt x="0" y="4"/>
                    <a:pt x="9" y="2"/>
                  </a:cubicBezTo>
                  <a:close/>
                </a:path>
              </a:pathLst>
            </a:custGeom>
            <a:gradFill rotWithShape="0">
              <a:gsLst>
                <a:gs pos="0">
                  <a:srgbClr val="3553B3"/>
                </a:gs>
                <a:gs pos="50000">
                  <a:srgbClr val="3553B3">
                    <a:gamma/>
                    <a:tint val="3137"/>
                    <a:invGamma/>
                  </a:srgbClr>
                </a:gs>
                <a:gs pos="100000">
                  <a:srgbClr val="3553B3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85" name="Freeform 65"/>
            <p:cNvSpPr>
              <a:spLocks/>
            </p:cNvSpPr>
            <p:nvPr userDrawn="1"/>
          </p:nvSpPr>
          <p:spPr bwMode="auto">
            <a:xfrm>
              <a:off x="5258" y="803"/>
              <a:ext cx="75" cy="418"/>
            </a:xfrm>
            <a:custGeom>
              <a:avLst/>
              <a:gdLst>
                <a:gd name="T0" fmla="*/ 87 w 96"/>
                <a:gd name="T1" fmla="*/ 0 h 539"/>
                <a:gd name="T2" fmla="*/ 90 w 96"/>
                <a:gd name="T3" fmla="*/ 255 h 539"/>
                <a:gd name="T4" fmla="*/ 96 w 96"/>
                <a:gd name="T5" fmla="*/ 438 h 539"/>
                <a:gd name="T6" fmla="*/ 87 w 96"/>
                <a:gd name="T7" fmla="*/ 522 h 539"/>
                <a:gd name="T8" fmla="*/ 39 w 96"/>
                <a:gd name="T9" fmla="*/ 537 h 539"/>
                <a:gd name="T10" fmla="*/ 60 w 96"/>
                <a:gd name="T11" fmla="*/ 510 h 539"/>
                <a:gd name="T12" fmla="*/ 63 w 96"/>
                <a:gd name="T13" fmla="*/ 468 h 539"/>
                <a:gd name="T14" fmla="*/ 45 w 96"/>
                <a:gd name="T15" fmla="*/ 450 h 539"/>
                <a:gd name="T16" fmla="*/ 18 w 96"/>
                <a:gd name="T17" fmla="*/ 471 h 539"/>
                <a:gd name="T18" fmla="*/ 21 w 96"/>
                <a:gd name="T19" fmla="*/ 522 h 539"/>
                <a:gd name="T20" fmla="*/ 0 w 96"/>
                <a:gd name="T21" fmla="*/ 519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6" h="539">
                  <a:moveTo>
                    <a:pt x="87" y="0"/>
                  </a:moveTo>
                  <a:cubicBezTo>
                    <a:pt x="87" y="91"/>
                    <a:pt x="88" y="182"/>
                    <a:pt x="90" y="255"/>
                  </a:cubicBezTo>
                  <a:cubicBezTo>
                    <a:pt x="92" y="328"/>
                    <a:pt x="96" y="394"/>
                    <a:pt x="96" y="438"/>
                  </a:cubicBezTo>
                  <a:cubicBezTo>
                    <a:pt x="96" y="482"/>
                    <a:pt x="96" y="505"/>
                    <a:pt x="87" y="522"/>
                  </a:cubicBezTo>
                  <a:cubicBezTo>
                    <a:pt x="78" y="539"/>
                    <a:pt x="43" y="539"/>
                    <a:pt x="39" y="537"/>
                  </a:cubicBezTo>
                  <a:cubicBezTo>
                    <a:pt x="35" y="535"/>
                    <a:pt x="56" y="521"/>
                    <a:pt x="60" y="510"/>
                  </a:cubicBezTo>
                  <a:cubicBezTo>
                    <a:pt x="64" y="499"/>
                    <a:pt x="66" y="478"/>
                    <a:pt x="63" y="468"/>
                  </a:cubicBezTo>
                  <a:cubicBezTo>
                    <a:pt x="60" y="458"/>
                    <a:pt x="52" y="450"/>
                    <a:pt x="45" y="450"/>
                  </a:cubicBezTo>
                  <a:cubicBezTo>
                    <a:pt x="38" y="450"/>
                    <a:pt x="22" y="459"/>
                    <a:pt x="18" y="471"/>
                  </a:cubicBezTo>
                  <a:cubicBezTo>
                    <a:pt x="14" y="483"/>
                    <a:pt x="24" y="514"/>
                    <a:pt x="21" y="522"/>
                  </a:cubicBezTo>
                  <a:cubicBezTo>
                    <a:pt x="18" y="530"/>
                    <a:pt x="0" y="519"/>
                    <a:pt x="0" y="519"/>
                  </a:cubicBez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67F68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5186" name="Freeform 66"/>
            <p:cNvSpPr>
              <a:spLocks/>
            </p:cNvSpPr>
            <p:nvPr userDrawn="1"/>
          </p:nvSpPr>
          <p:spPr bwMode="auto">
            <a:xfrm>
              <a:off x="5244" y="1135"/>
              <a:ext cx="81" cy="97"/>
            </a:xfrm>
            <a:custGeom>
              <a:avLst/>
              <a:gdLst>
                <a:gd name="T0" fmla="*/ 10 w 105"/>
                <a:gd name="T1" fmla="*/ 40 h 126"/>
                <a:gd name="T2" fmla="*/ 22 w 105"/>
                <a:gd name="T3" fmla="*/ 16 h 126"/>
                <a:gd name="T4" fmla="*/ 49 w 105"/>
                <a:gd name="T5" fmla="*/ 1 h 126"/>
                <a:gd name="T6" fmla="*/ 79 w 105"/>
                <a:gd name="T7" fmla="*/ 10 h 126"/>
                <a:gd name="T8" fmla="*/ 103 w 105"/>
                <a:gd name="T9" fmla="*/ 22 h 126"/>
                <a:gd name="T10" fmla="*/ 94 w 105"/>
                <a:gd name="T11" fmla="*/ 43 h 126"/>
                <a:gd name="T12" fmla="*/ 55 w 105"/>
                <a:gd name="T13" fmla="*/ 28 h 126"/>
                <a:gd name="T14" fmla="*/ 34 w 105"/>
                <a:gd name="T15" fmla="*/ 52 h 126"/>
                <a:gd name="T16" fmla="*/ 37 w 105"/>
                <a:gd name="T17" fmla="*/ 85 h 126"/>
                <a:gd name="T18" fmla="*/ 52 w 105"/>
                <a:gd name="T19" fmla="*/ 103 h 126"/>
                <a:gd name="T20" fmla="*/ 76 w 105"/>
                <a:gd name="T21" fmla="*/ 100 h 126"/>
                <a:gd name="T22" fmla="*/ 73 w 105"/>
                <a:gd name="T23" fmla="*/ 124 h 126"/>
                <a:gd name="T24" fmla="*/ 37 w 105"/>
                <a:gd name="T25" fmla="*/ 115 h 126"/>
                <a:gd name="T26" fmla="*/ 4 w 105"/>
                <a:gd name="T27" fmla="*/ 82 h 126"/>
                <a:gd name="T28" fmla="*/ 10 w 105"/>
                <a:gd name="T29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26">
                  <a:moveTo>
                    <a:pt x="10" y="40"/>
                  </a:moveTo>
                  <a:cubicBezTo>
                    <a:pt x="13" y="29"/>
                    <a:pt x="16" y="22"/>
                    <a:pt x="22" y="16"/>
                  </a:cubicBezTo>
                  <a:cubicBezTo>
                    <a:pt x="28" y="10"/>
                    <a:pt x="40" y="2"/>
                    <a:pt x="49" y="1"/>
                  </a:cubicBezTo>
                  <a:cubicBezTo>
                    <a:pt x="58" y="0"/>
                    <a:pt x="70" y="6"/>
                    <a:pt x="79" y="10"/>
                  </a:cubicBezTo>
                  <a:cubicBezTo>
                    <a:pt x="88" y="14"/>
                    <a:pt x="101" y="17"/>
                    <a:pt x="103" y="22"/>
                  </a:cubicBezTo>
                  <a:cubicBezTo>
                    <a:pt x="105" y="27"/>
                    <a:pt x="102" y="42"/>
                    <a:pt x="94" y="43"/>
                  </a:cubicBezTo>
                  <a:cubicBezTo>
                    <a:pt x="86" y="44"/>
                    <a:pt x="65" y="27"/>
                    <a:pt x="55" y="28"/>
                  </a:cubicBezTo>
                  <a:cubicBezTo>
                    <a:pt x="45" y="29"/>
                    <a:pt x="37" y="43"/>
                    <a:pt x="34" y="52"/>
                  </a:cubicBezTo>
                  <a:cubicBezTo>
                    <a:pt x="31" y="61"/>
                    <a:pt x="34" y="77"/>
                    <a:pt x="37" y="85"/>
                  </a:cubicBezTo>
                  <a:cubicBezTo>
                    <a:pt x="40" y="93"/>
                    <a:pt x="46" y="101"/>
                    <a:pt x="52" y="103"/>
                  </a:cubicBezTo>
                  <a:cubicBezTo>
                    <a:pt x="58" y="105"/>
                    <a:pt x="73" y="97"/>
                    <a:pt x="76" y="100"/>
                  </a:cubicBezTo>
                  <a:cubicBezTo>
                    <a:pt x="79" y="103"/>
                    <a:pt x="79" y="122"/>
                    <a:pt x="73" y="124"/>
                  </a:cubicBezTo>
                  <a:cubicBezTo>
                    <a:pt x="67" y="126"/>
                    <a:pt x="49" y="122"/>
                    <a:pt x="37" y="115"/>
                  </a:cubicBezTo>
                  <a:cubicBezTo>
                    <a:pt x="25" y="108"/>
                    <a:pt x="8" y="94"/>
                    <a:pt x="4" y="82"/>
                  </a:cubicBezTo>
                  <a:cubicBezTo>
                    <a:pt x="0" y="70"/>
                    <a:pt x="7" y="51"/>
                    <a:pt x="10" y="40"/>
                  </a:cubicBezTo>
                  <a:close/>
                </a:path>
              </a:pathLst>
            </a:custGeom>
            <a:gradFill rotWithShape="0">
              <a:gsLst>
                <a:gs pos="0">
                  <a:srgbClr val="CEC4A6">
                    <a:gamma/>
                    <a:tint val="0"/>
                    <a:invGamma/>
                  </a:srgbClr>
                </a:gs>
                <a:gs pos="100000">
                  <a:srgbClr val="CEC4A6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5187" name="Picture 67" descr="chimeflag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971800"/>
            <a:ext cx="1585913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FAE1A-F101-AE4C-B505-9BCAD9FF9A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3068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007100" y="203200"/>
            <a:ext cx="1943100" cy="58578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77800" y="203200"/>
            <a:ext cx="5676900" cy="58578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BB57F2-D41D-4E45-A18A-93AAF0BD77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3366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D5DD3C-1D7B-6141-9A9D-CEC5B1EEC1C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361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630A4-F6B4-9B4C-AEDF-C7E9FAE24A4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048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77800" y="1574800"/>
            <a:ext cx="3810000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140200" y="1574800"/>
            <a:ext cx="3810000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3E9B3-7038-A248-BA78-BA9976E7DB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102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12639C-7D81-BD4F-8D95-79BFBE715F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7932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BAEAA-66D8-D04C-91DF-49012D7815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989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9B068-3150-A04D-9752-2E9E421CCFD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616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00A21-3D6D-6842-818E-C21F93F43B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8250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234A2F-7677-B145-99DA-E924C9B219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117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7913688" y="-9525"/>
            <a:ext cx="1257300" cy="4495800"/>
            <a:chOff x="4985" y="-6"/>
            <a:chExt cx="792" cy="2832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5181" y="-6"/>
              <a:ext cx="596" cy="2832"/>
              <a:chOff x="5181" y="10"/>
              <a:chExt cx="596" cy="2808"/>
            </a:xfrm>
          </p:grpSpPr>
          <p:grpSp>
            <p:nvGrpSpPr>
              <p:cNvPr id="4100" name="Group 4"/>
              <p:cNvGrpSpPr>
                <a:grpSpLocks/>
              </p:cNvGrpSpPr>
              <p:nvPr userDrawn="1"/>
            </p:nvGrpSpPr>
            <p:grpSpPr bwMode="auto">
              <a:xfrm>
                <a:off x="5181" y="10"/>
                <a:ext cx="596" cy="2808"/>
                <a:chOff x="5181" y="10"/>
                <a:chExt cx="596" cy="2808"/>
              </a:xfrm>
            </p:grpSpPr>
            <p:sp>
              <p:nvSpPr>
                <p:cNvPr id="4101" name="Freeform 5"/>
                <p:cNvSpPr>
                  <a:spLocks/>
                </p:cNvSpPr>
                <p:nvPr userDrawn="1"/>
              </p:nvSpPr>
              <p:spPr bwMode="ltGray">
                <a:xfrm>
                  <a:off x="5181" y="229"/>
                  <a:ext cx="596" cy="653"/>
                </a:xfrm>
                <a:custGeom>
                  <a:avLst/>
                  <a:gdLst>
                    <a:gd name="T0" fmla="*/ 128 w 596"/>
                    <a:gd name="T1" fmla="*/ 66 h 653"/>
                    <a:gd name="T2" fmla="*/ 214 w 596"/>
                    <a:gd name="T3" fmla="*/ 26 h 653"/>
                    <a:gd name="T4" fmla="*/ 312 w 596"/>
                    <a:gd name="T5" fmla="*/ 4 h 653"/>
                    <a:gd name="T6" fmla="*/ 384 w 596"/>
                    <a:gd name="T7" fmla="*/ 2 h 653"/>
                    <a:gd name="T8" fmla="*/ 482 w 596"/>
                    <a:gd name="T9" fmla="*/ 16 h 653"/>
                    <a:gd name="T10" fmla="*/ 579 w 596"/>
                    <a:gd name="T11" fmla="*/ 73 h 653"/>
                    <a:gd name="T12" fmla="*/ 579 w 596"/>
                    <a:gd name="T13" fmla="*/ 567 h 653"/>
                    <a:gd name="T14" fmla="*/ 574 w 596"/>
                    <a:gd name="T15" fmla="*/ 592 h 653"/>
                    <a:gd name="T16" fmla="*/ 574 w 596"/>
                    <a:gd name="T17" fmla="*/ 616 h 653"/>
                    <a:gd name="T18" fmla="*/ 580 w 596"/>
                    <a:gd name="T19" fmla="*/ 636 h 653"/>
                    <a:gd name="T20" fmla="*/ 566 w 596"/>
                    <a:gd name="T21" fmla="*/ 644 h 653"/>
                    <a:gd name="T22" fmla="*/ 398 w 596"/>
                    <a:gd name="T23" fmla="*/ 640 h 653"/>
                    <a:gd name="T24" fmla="*/ 206 w 596"/>
                    <a:gd name="T25" fmla="*/ 632 h 653"/>
                    <a:gd name="T26" fmla="*/ 134 w 596"/>
                    <a:gd name="T27" fmla="*/ 628 h 653"/>
                    <a:gd name="T28" fmla="*/ 118 w 596"/>
                    <a:gd name="T29" fmla="*/ 618 h 653"/>
                    <a:gd name="T30" fmla="*/ 124 w 596"/>
                    <a:gd name="T31" fmla="*/ 602 h 653"/>
                    <a:gd name="T32" fmla="*/ 122 w 596"/>
                    <a:gd name="T33" fmla="*/ 570 h 653"/>
                    <a:gd name="T34" fmla="*/ 102 w 596"/>
                    <a:gd name="T35" fmla="*/ 546 h 653"/>
                    <a:gd name="T36" fmla="*/ 46 w 596"/>
                    <a:gd name="T37" fmla="*/ 492 h 653"/>
                    <a:gd name="T38" fmla="*/ 8 w 596"/>
                    <a:gd name="T39" fmla="*/ 420 h 653"/>
                    <a:gd name="T40" fmla="*/ 0 w 596"/>
                    <a:gd name="T41" fmla="*/ 324 h 653"/>
                    <a:gd name="T42" fmla="*/ 8 w 596"/>
                    <a:gd name="T43" fmla="*/ 250 h 653"/>
                    <a:gd name="T44" fmla="*/ 40 w 596"/>
                    <a:gd name="T45" fmla="*/ 168 h 653"/>
                    <a:gd name="T46" fmla="*/ 84 w 596"/>
                    <a:gd name="T47" fmla="*/ 104 h 653"/>
                    <a:gd name="T48" fmla="*/ 128 w 596"/>
                    <a:gd name="T49" fmla="*/ 66 h 6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96" h="653">
                      <a:moveTo>
                        <a:pt x="128" y="66"/>
                      </a:moveTo>
                      <a:cubicBezTo>
                        <a:pt x="150" y="53"/>
                        <a:pt x="183" y="36"/>
                        <a:pt x="214" y="26"/>
                      </a:cubicBezTo>
                      <a:cubicBezTo>
                        <a:pt x="245" y="16"/>
                        <a:pt x="284" y="8"/>
                        <a:pt x="312" y="4"/>
                      </a:cubicBezTo>
                      <a:cubicBezTo>
                        <a:pt x="340" y="0"/>
                        <a:pt x="356" y="0"/>
                        <a:pt x="384" y="2"/>
                      </a:cubicBezTo>
                      <a:cubicBezTo>
                        <a:pt x="412" y="4"/>
                        <a:pt x="450" y="4"/>
                        <a:pt x="482" y="16"/>
                      </a:cubicBezTo>
                      <a:cubicBezTo>
                        <a:pt x="514" y="28"/>
                        <a:pt x="559" y="59"/>
                        <a:pt x="579" y="73"/>
                      </a:cubicBezTo>
                      <a:cubicBezTo>
                        <a:pt x="579" y="320"/>
                        <a:pt x="579" y="567"/>
                        <a:pt x="579" y="567"/>
                      </a:cubicBezTo>
                      <a:cubicBezTo>
                        <a:pt x="578" y="653"/>
                        <a:pt x="575" y="584"/>
                        <a:pt x="574" y="592"/>
                      </a:cubicBezTo>
                      <a:cubicBezTo>
                        <a:pt x="573" y="600"/>
                        <a:pt x="573" y="609"/>
                        <a:pt x="574" y="616"/>
                      </a:cubicBezTo>
                      <a:cubicBezTo>
                        <a:pt x="575" y="623"/>
                        <a:pt x="581" y="631"/>
                        <a:pt x="580" y="636"/>
                      </a:cubicBezTo>
                      <a:cubicBezTo>
                        <a:pt x="579" y="641"/>
                        <a:pt x="596" y="643"/>
                        <a:pt x="566" y="644"/>
                      </a:cubicBezTo>
                      <a:cubicBezTo>
                        <a:pt x="536" y="645"/>
                        <a:pt x="458" y="642"/>
                        <a:pt x="398" y="640"/>
                      </a:cubicBezTo>
                      <a:cubicBezTo>
                        <a:pt x="338" y="638"/>
                        <a:pt x="250" y="634"/>
                        <a:pt x="206" y="632"/>
                      </a:cubicBezTo>
                      <a:cubicBezTo>
                        <a:pt x="162" y="630"/>
                        <a:pt x="149" y="630"/>
                        <a:pt x="134" y="628"/>
                      </a:cubicBezTo>
                      <a:cubicBezTo>
                        <a:pt x="119" y="626"/>
                        <a:pt x="120" y="622"/>
                        <a:pt x="118" y="618"/>
                      </a:cubicBezTo>
                      <a:cubicBezTo>
                        <a:pt x="116" y="614"/>
                        <a:pt x="123" y="610"/>
                        <a:pt x="124" y="602"/>
                      </a:cubicBezTo>
                      <a:cubicBezTo>
                        <a:pt x="125" y="594"/>
                        <a:pt x="126" y="579"/>
                        <a:pt x="122" y="570"/>
                      </a:cubicBezTo>
                      <a:cubicBezTo>
                        <a:pt x="118" y="561"/>
                        <a:pt x="115" y="559"/>
                        <a:pt x="102" y="546"/>
                      </a:cubicBezTo>
                      <a:cubicBezTo>
                        <a:pt x="89" y="533"/>
                        <a:pt x="62" y="513"/>
                        <a:pt x="46" y="492"/>
                      </a:cubicBezTo>
                      <a:cubicBezTo>
                        <a:pt x="30" y="471"/>
                        <a:pt x="16" y="448"/>
                        <a:pt x="8" y="420"/>
                      </a:cubicBezTo>
                      <a:cubicBezTo>
                        <a:pt x="0" y="392"/>
                        <a:pt x="0" y="352"/>
                        <a:pt x="0" y="324"/>
                      </a:cubicBezTo>
                      <a:cubicBezTo>
                        <a:pt x="0" y="296"/>
                        <a:pt x="1" y="276"/>
                        <a:pt x="8" y="250"/>
                      </a:cubicBezTo>
                      <a:cubicBezTo>
                        <a:pt x="15" y="224"/>
                        <a:pt x="27" y="192"/>
                        <a:pt x="40" y="168"/>
                      </a:cubicBezTo>
                      <a:cubicBezTo>
                        <a:pt x="53" y="144"/>
                        <a:pt x="68" y="122"/>
                        <a:pt x="84" y="104"/>
                      </a:cubicBezTo>
                      <a:cubicBezTo>
                        <a:pt x="100" y="86"/>
                        <a:pt x="106" y="79"/>
                        <a:pt x="128" y="66"/>
                      </a:cubicBezTo>
                      <a:close/>
                    </a:path>
                  </a:pathLst>
                </a:custGeom>
                <a:solidFill>
                  <a:srgbClr val="77624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02" name="Freeform 6"/>
                <p:cNvSpPr>
                  <a:spLocks/>
                </p:cNvSpPr>
                <p:nvPr userDrawn="1"/>
              </p:nvSpPr>
              <p:spPr bwMode="ltGray">
                <a:xfrm>
                  <a:off x="5547" y="845"/>
                  <a:ext cx="35" cy="727"/>
                </a:xfrm>
                <a:custGeom>
                  <a:avLst/>
                  <a:gdLst>
                    <a:gd name="T0" fmla="*/ 3 w 46"/>
                    <a:gd name="T1" fmla="*/ 39 h 937"/>
                    <a:gd name="T2" fmla="*/ 9 w 46"/>
                    <a:gd name="T3" fmla="*/ 270 h 937"/>
                    <a:gd name="T4" fmla="*/ 12 w 46"/>
                    <a:gd name="T5" fmla="*/ 489 h 937"/>
                    <a:gd name="T6" fmla="*/ 12 w 46"/>
                    <a:gd name="T7" fmla="*/ 723 h 937"/>
                    <a:gd name="T8" fmla="*/ 12 w 46"/>
                    <a:gd name="T9" fmla="*/ 891 h 937"/>
                    <a:gd name="T10" fmla="*/ 24 w 46"/>
                    <a:gd name="T11" fmla="*/ 930 h 937"/>
                    <a:gd name="T12" fmla="*/ 42 w 46"/>
                    <a:gd name="T13" fmla="*/ 918 h 937"/>
                    <a:gd name="T14" fmla="*/ 45 w 46"/>
                    <a:gd name="T15" fmla="*/ 813 h 937"/>
                    <a:gd name="T16" fmla="*/ 45 w 46"/>
                    <a:gd name="T17" fmla="*/ 579 h 937"/>
                    <a:gd name="T18" fmla="*/ 39 w 46"/>
                    <a:gd name="T19" fmla="*/ 387 h 937"/>
                    <a:gd name="T20" fmla="*/ 33 w 46"/>
                    <a:gd name="T21" fmla="*/ 156 h 937"/>
                    <a:gd name="T22" fmla="*/ 30 w 46"/>
                    <a:gd name="T23" fmla="*/ 36 h 937"/>
                    <a:gd name="T24" fmla="*/ 3 w 46"/>
                    <a:gd name="T25" fmla="*/ 39 h 9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6" h="937">
                      <a:moveTo>
                        <a:pt x="3" y="39"/>
                      </a:moveTo>
                      <a:cubicBezTo>
                        <a:pt x="0" y="78"/>
                        <a:pt x="7" y="195"/>
                        <a:pt x="9" y="270"/>
                      </a:cubicBezTo>
                      <a:cubicBezTo>
                        <a:pt x="11" y="345"/>
                        <a:pt x="12" y="414"/>
                        <a:pt x="12" y="489"/>
                      </a:cubicBezTo>
                      <a:cubicBezTo>
                        <a:pt x="12" y="564"/>
                        <a:pt x="12" y="656"/>
                        <a:pt x="12" y="723"/>
                      </a:cubicBezTo>
                      <a:cubicBezTo>
                        <a:pt x="12" y="790"/>
                        <a:pt x="10" y="857"/>
                        <a:pt x="12" y="891"/>
                      </a:cubicBezTo>
                      <a:cubicBezTo>
                        <a:pt x="14" y="925"/>
                        <a:pt x="19" y="926"/>
                        <a:pt x="24" y="930"/>
                      </a:cubicBezTo>
                      <a:cubicBezTo>
                        <a:pt x="29" y="934"/>
                        <a:pt x="39" y="937"/>
                        <a:pt x="42" y="918"/>
                      </a:cubicBezTo>
                      <a:cubicBezTo>
                        <a:pt x="45" y="899"/>
                        <a:pt x="45" y="869"/>
                        <a:pt x="45" y="813"/>
                      </a:cubicBezTo>
                      <a:cubicBezTo>
                        <a:pt x="45" y="757"/>
                        <a:pt x="46" y="650"/>
                        <a:pt x="45" y="579"/>
                      </a:cubicBezTo>
                      <a:cubicBezTo>
                        <a:pt x="44" y="508"/>
                        <a:pt x="41" y="457"/>
                        <a:pt x="39" y="387"/>
                      </a:cubicBezTo>
                      <a:cubicBezTo>
                        <a:pt x="37" y="317"/>
                        <a:pt x="34" y="214"/>
                        <a:pt x="33" y="156"/>
                      </a:cubicBezTo>
                      <a:cubicBezTo>
                        <a:pt x="32" y="98"/>
                        <a:pt x="34" y="55"/>
                        <a:pt x="30" y="36"/>
                      </a:cubicBezTo>
                      <a:cubicBezTo>
                        <a:pt x="26" y="17"/>
                        <a:pt x="6" y="0"/>
                        <a:pt x="3" y="39"/>
                      </a:cubicBezTo>
                      <a:close/>
                    </a:path>
                  </a:pathLst>
                </a:custGeom>
                <a:solidFill>
                  <a:srgbClr val="77624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03" name="Freeform 7"/>
                <p:cNvSpPr>
                  <a:spLocks/>
                </p:cNvSpPr>
                <p:nvPr userDrawn="1"/>
              </p:nvSpPr>
              <p:spPr bwMode="ltGray">
                <a:xfrm>
                  <a:off x="5512" y="843"/>
                  <a:ext cx="25" cy="420"/>
                </a:xfrm>
                <a:custGeom>
                  <a:avLst/>
                  <a:gdLst>
                    <a:gd name="T0" fmla="*/ 3 w 33"/>
                    <a:gd name="T1" fmla="*/ 36 h 541"/>
                    <a:gd name="T2" fmla="*/ 9 w 33"/>
                    <a:gd name="T3" fmla="*/ 255 h 541"/>
                    <a:gd name="T4" fmla="*/ 6 w 33"/>
                    <a:gd name="T5" fmla="*/ 462 h 541"/>
                    <a:gd name="T6" fmla="*/ 12 w 33"/>
                    <a:gd name="T7" fmla="*/ 537 h 541"/>
                    <a:gd name="T8" fmla="*/ 21 w 33"/>
                    <a:gd name="T9" fmla="*/ 486 h 541"/>
                    <a:gd name="T10" fmla="*/ 30 w 33"/>
                    <a:gd name="T11" fmla="*/ 459 h 541"/>
                    <a:gd name="T12" fmla="*/ 33 w 33"/>
                    <a:gd name="T13" fmla="*/ 318 h 541"/>
                    <a:gd name="T14" fmla="*/ 27 w 33"/>
                    <a:gd name="T15" fmla="*/ 108 h 541"/>
                    <a:gd name="T16" fmla="*/ 24 w 33"/>
                    <a:gd name="T17" fmla="*/ 39 h 541"/>
                    <a:gd name="T18" fmla="*/ 3 w 33"/>
                    <a:gd name="T19" fmla="*/ 36 h 5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3" h="541">
                      <a:moveTo>
                        <a:pt x="3" y="36"/>
                      </a:moveTo>
                      <a:cubicBezTo>
                        <a:pt x="0" y="72"/>
                        <a:pt x="8" y="184"/>
                        <a:pt x="9" y="255"/>
                      </a:cubicBezTo>
                      <a:cubicBezTo>
                        <a:pt x="10" y="326"/>
                        <a:pt x="6" y="415"/>
                        <a:pt x="6" y="462"/>
                      </a:cubicBezTo>
                      <a:cubicBezTo>
                        <a:pt x="6" y="509"/>
                        <a:pt x="10" y="533"/>
                        <a:pt x="12" y="537"/>
                      </a:cubicBezTo>
                      <a:cubicBezTo>
                        <a:pt x="14" y="541"/>
                        <a:pt x="18" y="499"/>
                        <a:pt x="21" y="486"/>
                      </a:cubicBezTo>
                      <a:cubicBezTo>
                        <a:pt x="24" y="473"/>
                        <a:pt x="28" y="487"/>
                        <a:pt x="30" y="459"/>
                      </a:cubicBezTo>
                      <a:cubicBezTo>
                        <a:pt x="32" y="431"/>
                        <a:pt x="33" y="376"/>
                        <a:pt x="33" y="318"/>
                      </a:cubicBezTo>
                      <a:cubicBezTo>
                        <a:pt x="33" y="260"/>
                        <a:pt x="28" y="154"/>
                        <a:pt x="27" y="108"/>
                      </a:cubicBezTo>
                      <a:cubicBezTo>
                        <a:pt x="26" y="62"/>
                        <a:pt x="28" y="51"/>
                        <a:pt x="24" y="39"/>
                      </a:cubicBezTo>
                      <a:cubicBezTo>
                        <a:pt x="20" y="27"/>
                        <a:pt x="6" y="0"/>
                        <a:pt x="3" y="36"/>
                      </a:cubicBezTo>
                      <a:close/>
                    </a:path>
                  </a:pathLst>
                </a:custGeom>
                <a:solidFill>
                  <a:srgbClr val="77624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04" name="Freeform 8"/>
                <p:cNvSpPr>
                  <a:spLocks/>
                </p:cNvSpPr>
                <p:nvPr userDrawn="1"/>
              </p:nvSpPr>
              <p:spPr bwMode="ltGray">
                <a:xfrm>
                  <a:off x="5550" y="10"/>
                  <a:ext cx="27" cy="201"/>
                </a:xfrm>
                <a:custGeom>
                  <a:avLst/>
                  <a:gdLst>
                    <a:gd name="T0" fmla="*/ 0 w 26"/>
                    <a:gd name="T1" fmla="*/ 206 h 210"/>
                    <a:gd name="T2" fmla="*/ 0 w 26"/>
                    <a:gd name="T3" fmla="*/ 0 h 210"/>
                    <a:gd name="T4" fmla="*/ 26 w 26"/>
                    <a:gd name="T5" fmla="*/ 2 h 210"/>
                    <a:gd name="T6" fmla="*/ 24 w 26"/>
                    <a:gd name="T7" fmla="*/ 210 h 210"/>
                    <a:gd name="T8" fmla="*/ 0 w 26"/>
                    <a:gd name="T9" fmla="*/ 206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6" h="210">
                      <a:moveTo>
                        <a:pt x="0" y="206"/>
                      </a:moveTo>
                      <a:lnTo>
                        <a:pt x="0" y="0"/>
                      </a:lnTo>
                      <a:lnTo>
                        <a:pt x="26" y="2"/>
                      </a:lnTo>
                      <a:lnTo>
                        <a:pt x="24" y="210"/>
                      </a:lnTo>
                      <a:lnTo>
                        <a:pt x="0" y="206"/>
                      </a:lnTo>
                      <a:close/>
                    </a:path>
                  </a:pathLst>
                </a:custGeom>
                <a:solidFill>
                  <a:srgbClr val="77624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05" name="Freeform 9"/>
                <p:cNvSpPr>
                  <a:spLocks/>
                </p:cNvSpPr>
                <p:nvPr userDrawn="1"/>
              </p:nvSpPr>
              <p:spPr bwMode="ltGray">
                <a:xfrm>
                  <a:off x="5530" y="869"/>
                  <a:ext cx="75" cy="418"/>
                </a:xfrm>
                <a:custGeom>
                  <a:avLst/>
                  <a:gdLst>
                    <a:gd name="T0" fmla="*/ 87 w 96"/>
                    <a:gd name="T1" fmla="*/ 0 h 539"/>
                    <a:gd name="T2" fmla="*/ 90 w 96"/>
                    <a:gd name="T3" fmla="*/ 255 h 539"/>
                    <a:gd name="T4" fmla="*/ 96 w 96"/>
                    <a:gd name="T5" fmla="*/ 438 h 539"/>
                    <a:gd name="T6" fmla="*/ 87 w 96"/>
                    <a:gd name="T7" fmla="*/ 522 h 539"/>
                    <a:gd name="T8" fmla="*/ 39 w 96"/>
                    <a:gd name="T9" fmla="*/ 537 h 539"/>
                    <a:gd name="T10" fmla="*/ 60 w 96"/>
                    <a:gd name="T11" fmla="*/ 510 h 539"/>
                    <a:gd name="T12" fmla="*/ 63 w 96"/>
                    <a:gd name="T13" fmla="*/ 468 h 539"/>
                    <a:gd name="T14" fmla="*/ 45 w 96"/>
                    <a:gd name="T15" fmla="*/ 450 h 539"/>
                    <a:gd name="T16" fmla="*/ 18 w 96"/>
                    <a:gd name="T17" fmla="*/ 471 h 539"/>
                    <a:gd name="T18" fmla="*/ 21 w 96"/>
                    <a:gd name="T19" fmla="*/ 522 h 539"/>
                    <a:gd name="T20" fmla="*/ 0 w 96"/>
                    <a:gd name="T21" fmla="*/ 519 h 5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96" h="539">
                      <a:moveTo>
                        <a:pt x="87" y="0"/>
                      </a:moveTo>
                      <a:cubicBezTo>
                        <a:pt x="87" y="91"/>
                        <a:pt x="88" y="182"/>
                        <a:pt x="90" y="255"/>
                      </a:cubicBezTo>
                      <a:cubicBezTo>
                        <a:pt x="92" y="328"/>
                        <a:pt x="96" y="394"/>
                        <a:pt x="96" y="438"/>
                      </a:cubicBezTo>
                      <a:cubicBezTo>
                        <a:pt x="96" y="482"/>
                        <a:pt x="96" y="505"/>
                        <a:pt x="87" y="522"/>
                      </a:cubicBezTo>
                      <a:cubicBezTo>
                        <a:pt x="78" y="539"/>
                        <a:pt x="43" y="539"/>
                        <a:pt x="39" y="537"/>
                      </a:cubicBezTo>
                      <a:cubicBezTo>
                        <a:pt x="35" y="535"/>
                        <a:pt x="56" y="521"/>
                        <a:pt x="60" y="510"/>
                      </a:cubicBezTo>
                      <a:cubicBezTo>
                        <a:pt x="64" y="499"/>
                        <a:pt x="66" y="478"/>
                        <a:pt x="63" y="468"/>
                      </a:cubicBezTo>
                      <a:cubicBezTo>
                        <a:pt x="60" y="458"/>
                        <a:pt x="52" y="450"/>
                        <a:pt x="45" y="450"/>
                      </a:cubicBezTo>
                      <a:cubicBezTo>
                        <a:pt x="38" y="450"/>
                        <a:pt x="22" y="459"/>
                        <a:pt x="18" y="471"/>
                      </a:cubicBezTo>
                      <a:cubicBezTo>
                        <a:pt x="14" y="483"/>
                        <a:pt x="24" y="514"/>
                        <a:pt x="21" y="522"/>
                      </a:cubicBezTo>
                      <a:cubicBezTo>
                        <a:pt x="18" y="530"/>
                        <a:pt x="0" y="519"/>
                        <a:pt x="0" y="519"/>
                      </a:cubicBezTo>
                    </a:path>
                  </a:pathLst>
                </a:custGeom>
                <a:solidFill>
                  <a:srgbClr val="77624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06" name="Freeform 10"/>
                <p:cNvSpPr>
                  <a:spLocks/>
                </p:cNvSpPr>
                <p:nvPr userDrawn="1"/>
              </p:nvSpPr>
              <p:spPr bwMode="ltGray">
                <a:xfrm>
                  <a:off x="5418" y="1448"/>
                  <a:ext cx="342" cy="1370"/>
                </a:xfrm>
                <a:custGeom>
                  <a:avLst/>
                  <a:gdLst>
                    <a:gd name="T0" fmla="*/ 0 w 342"/>
                    <a:gd name="T1" fmla="*/ 1335 h 1370"/>
                    <a:gd name="T2" fmla="*/ 41 w 342"/>
                    <a:gd name="T3" fmla="*/ 1137 h 1370"/>
                    <a:gd name="T4" fmla="*/ 71 w 342"/>
                    <a:gd name="T5" fmla="*/ 959 h 1370"/>
                    <a:gd name="T6" fmla="*/ 93 w 342"/>
                    <a:gd name="T7" fmla="*/ 801 h 1370"/>
                    <a:gd name="T8" fmla="*/ 101 w 342"/>
                    <a:gd name="T9" fmla="*/ 666 h 1370"/>
                    <a:gd name="T10" fmla="*/ 96 w 342"/>
                    <a:gd name="T11" fmla="*/ 538 h 1370"/>
                    <a:gd name="T12" fmla="*/ 87 w 342"/>
                    <a:gd name="T13" fmla="*/ 370 h 1370"/>
                    <a:gd name="T14" fmla="*/ 71 w 342"/>
                    <a:gd name="T15" fmla="*/ 225 h 1370"/>
                    <a:gd name="T16" fmla="*/ 35 w 342"/>
                    <a:gd name="T17" fmla="*/ 54 h 1370"/>
                    <a:gd name="T18" fmla="*/ 25 w 342"/>
                    <a:gd name="T19" fmla="*/ 4 h 1370"/>
                    <a:gd name="T20" fmla="*/ 169 w 342"/>
                    <a:gd name="T21" fmla="*/ 1 h 1370"/>
                    <a:gd name="T22" fmla="*/ 292 w 342"/>
                    <a:gd name="T23" fmla="*/ 1 h 1370"/>
                    <a:gd name="T24" fmla="*/ 342 w 342"/>
                    <a:gd name="T25" fmla="*/ 0 h 1370"/>
                    <a:gd name="T26" fmla="*/ 342 w 342"/>
                    <a:gd name="T27" fmla="*/ 1370 h 1370"/>
                    <a:gd name="T28" fmla="*/ 213 w 342"/>
                    <a:gd name="T29" fmla="*/ 1355 h 1370"/>
                    <a:gd name="T30" fmla="*/ 57 w 342"/>
                    <a:gd name="T31" fmla="*/ 1345 h 1370"/>
                    <a:gd name="T32" fmla="*/ 0 w 342"/>
                    <a:gd name="T33" fmla="*/ 1335 h 13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342" h="1370">
                      <a:moveTo>
                        <a:pt x="0" y="1335"/>
                      </a:moveTo>
                      <a:lnTo>
                        <a:pt x="41" y="1137"/>
                      </a:lnTo>
                      <a:lnTo>
                        <a:pt x="71" y="959"/>
                      </a:lnTo>
                      <a:lnTo>
                        <a:pt x="93" y="801"/>
                      </a:lnTo>
                      <a:lnTo>
                        <a:pt x="101" y="666"/>
                      </a:lnTo>
                      <a:lnTo>
                        <a:pt x="96" y="538"/>
                      </a:lnTo>
                      <a:lnTo>
                        <a:pt x="87" y="370"/>
                      </a:lnTo>
                      <a:lnTo>
                        <a:pt x="71" y="225"/>
                      </a:lnTo>
                      <a:lnTo>
                        <a:pt x="35" y="54"/>
                      </a:lnTo>
                      <a:lnTo>
                        <a:pt x="25" y="4"/>
                      </a:lnTo>
                      <a:lnTo>
                        <a:pt x="169" y="1"/>
                      </a:lnTo>
                      <a:lnTo>
                        <a:pt x="292" y="1"/>
                      </a:lnTo>
                      <a:lnTo>
                        <a:pt x="342" y="0"/>
                      </a:lnTo>
                      <a:lnTo>
                        <a:pt x="342" y="1370"/>
                      </a:lnTo>
                      <a:lnTo>
                        <a:pt x="213" y="1355"/>
                      </a:lnTo>
                      <a:lnTo>
                        <a:pt x="57" y="1345"/>
                      </a:lnTo>
                      <a:lnTo>
                        <a:pt x="0" y="1335"/>
                      </a:lnTo>
                      <a:close/>
                    </a:path>
                  </a:pathLst>
                </a:custGeom>
                <a:solidFill>
                  <a:srgbClr val="77624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07" name="Freeform 11"/>
                <p:cNvSpPr>
                  <a:spLocks/>
                </p:cNvSpPr>
                <p:nvPr userDrawn="1"/>
              </p:nvSpPr>
              <p:spPr bwMode="ltGray">
                <a:xfrm>
                  <a:off x="5517" y="202"/>
                  <a:ext cx="115" cy="37"/>
                </a:xfrm>
                <a:custGeom>
                  <a:avLst/>
                  <a:gdLst>
                    <a:gd name="T0" fmla="*/ 2 w 149"/>
                    <a:gd name="T1" fmla="*/ 45 h 48"/>
                    <a:gd name="T2" fmla="*/ 10 w 149"/>
                    <a:gd name="T3" fmla="*/ 17 h 48"/>
                    <a:gd name="T4" fmla="*/ 34 w 149"/>
                    <a:gd name="T5" fmla="*/ 3 h 48"/>
                    <a:gd name="T6" fmla="*/ 78 w 149"/>
                    <a:gd name="T7" fmla="*/ 3 h 48"/>
                    <a:gd name="T8" fmla="*/ 122 w 149"/>
                    <a:gd name="T9" fmla="*/ 21 h 48"/>
                    <a:gd name="T10" fmla="*/ 148 w 149"/>
                    <a:gd name="T11" fmla="*/ 43 h 48"/>
                    <a:gd name="T12" fmla="*/ 116 w 149"/>
                    <a:gd name="T13" fmla="*/ 47 h 48"/>
                    <a:gd name="T14" fmla="*/ 90 w 149"/>
                    <a:gd name="T15" fmla="*/ 35 h 48"/>
                    <a:gd name="T16" fmla="*/ 76 w 149"/>
                    <a:gd name="T17" fmla="*/ 19 h 48"/>
                    <a:gd name="T18" fmla="*/ 34 w 149"/>
                    <a:gd name="T19" fmla="*/ 15 h 48"/>
                    <a:gd name="T20" fmla="*/ 24 w 149"/>
                    <a:gd name="T21" fmla="*/ 35 h 48"/>
                    <a:gd name="T22" fmla="*/ 2 w 149"/>
                    <a:gd name="T23" fmla="*/ 45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9" h="48">
                      <a:moveTo>
                        <a:pt x="2" y="45"/>
                      </a:moveTo>
                      <a:cubicBezTo>
                        <a:pt x="0" y="42"/>
                        <a:pt x="5" y="24"/>
                        <a:pt x="10" y="17"/>
                      </a:cubicBezTo>
                      <a:cubicBezTo>
                        <a:pt x="15" y="10"/>
                        <a:pt x="23" y="5"/>
                        <a:pt x="34" y="3"/>
                      </a:cubicBezTo>
                      <a:cubicBezTo>
                        <a:pt x="45" y="1"/>
                        <a:pt x="63" y="0"/>
                        <a:pt x="78" y="3"/>
                      </a:cubicBezTo>
                      <a:cubicBezTo>
                        <a:pt x="93" y="6"/>
                        <a:pt x="110" y="14"/>
                        <a:pt x="122" y="21"/>
                      </a:cubicBezTo>
                      <a:cubicBezTo>
                        <a:pt x="134" y="28"/>
                        <a:pt x="149" y="39"/>
                        <a:pt x="148" y="43"/>
                      </a:cubicBezTo>
                      <a:cubicBezTo>
                        <a:pt x="147" y="47"/>
                        <a:pt x="126" y="48"/>
                        <a:pt x="116" y="47"/>
                      </a:cubicBezTo>
                      <a:cubicBezTo>
                        <a:pt x="106" y="46"/>
                        <a:pt x="97" y="40"/>
                        <a:pt x="90" y="35"/>
                      </a:cubicBezTo>
                      <a:cubicBezTo>
                        <a:pt x="83" y="30"/>
                        <a:pt x="85" y="22"/>
                        <a:pt x="76" y="19"/>
                      </a:cubicBezTo>
                      <a:cubicBezTo>
                        <a:pt x="67" y="16"/>
                        <a:pt x="43" y="12"/>
                        <a:pt x="34" y="15"/>
                      </a:cubicBezTo>
                      <a:cubicBezTo>
                        <a:pt x="25" y="18"/>
                        <a:pt x="29" y="30"/>
                        <a:pt x="24" y="35"/>
                      </a:cubicBezTo>
                      <a:cubicBezTo>
                        <a:pt x="19" y="40"/>
                        <a:pt x="4" y="48"/>
                        <a:pt x="2" y="45"/>
                      </a:cubicBezTo>
                      <a:close/>
                    </a:path>
                  </a:pathLst>
                </a:custGeom>
                <a:solidFill>
                  <a:srgbClr val="77624F">
                    <a:alpha val="50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>
                <a:off x="5578" y="815"/>
                <a:ext cx="25" cy="458"/>
              </a:xfrm>
              <a:custGeom>
                <a:avLst/>
                <a:gdLst>
                  <a:gd name="T0" fmla="*/ 28 w 32"/>
                  <a:gd name="T1" fmla="*/ 39 h 591"/>
                  <a:gd name="T2" fmla="*/ 31 w 32"/>
                  <a:gd name="T3" fmla="*/ 288 h 591"/>
                  <a:gd name="T4" fmla="*/ 31 w 32"/>
                  <a:gd name="T5" fmla="*/ 474 h 591"/>
                  <a:gd name="T6" fmla="*/ 25 w 32"/>
                  <a:gd name="T7" fmla="*/ 537 h 591"/>
                  <a:gd name="T8" fmla="*/ 10 w 32"/>
                  <a:gd name="T9" fmla="*/ 591 h 591"/>
                  <a:gd name="T10" fmla="*/ 1 w 32"/>
                  <a:gd name="T11" fmla="*/ 537 h 591"/>
                  <a:gd name="T12" fmla="*/ 13 w 32"/>
                  <a:gd name="T13" fmla="*/ 459 h 591"/>
                  <a:gd name="T14" fmla="*/ 7 w 32"/>
                  <a:gd name="T15" fmla="*/ 330 h 591"/>
                  <a:gd name="T16" fmla="*/ 1 w 32"/>
                  <a:gd name="T17" fmla="*/ 246 h 591"/>
                  <a:gd name="T18" fmla="*/ 4 w 32"/>
                  <a:gd name="T19" fmla="*/ 171 h 591"/>
                  <a:gd name="T20" fmla="*/ 4 w 32"/>
                  <a:gd name="T21" fmla="*/ 81 h 591"/>
                  <a:gd name="T22" fmla="*/ 4 w 32"/>
                  <a:gd name="T23" fmla="*/ 51 h 591"/>
                  <a:gd name="T24" fmla="*/ 28 w 32"/>
                  <a:gd name="T25" fmla="*/ 39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591">
                    <a:moveTo>
                      <a:pt x="28" y="39"/>
                    </a:moveTo>
                    <a:cubicBezTo>
                      <a:pt x="32" y="78"/>
                      <a:pt x="31" y="216"/>
                      <a:pt x="31" y="288"/>
                    </a:cubicBezTo>
                    <a:cubicBezTo>
                      <a:pt x="31" y="360"/>
                      <a:pt x="32" y="433"/>
                      <a:pt x="31" y="474"/>
                    </a:cubicBezTo>
                    <a:cubicBezTo>
                      <a:pt x="30" y="515"/>
                      <a:pt x="28" y="518"/>
                      <a:pt x="25" y="537"/>
                    </a:cubicBezTo>
                    <a:cubicBezTo>
                      <a:pt x="22" y="556"/>
                      <a:pt x="14" y="591"/>
                      <a:pt x="10" y="591"/>
                    </a:cubicBezTo>
                    <a:cubicBezTo>
                      <a:pt x="6" y="591"/>
                      <a:pt x="0" y="559"/>
                      <a:pt x="1" y="537"/>
                    </a:cubicBezTo>
                    <a:cubicBezTo>
                      <a:pt x="2" y="515"/>
                      <a:pt x="12" y="493"/>
                      <a:pt x="13" y="459"/>
                    </a:cubicBezTo>
                    <a:cubicBezTo>
                      <a:pt x="14" y="425"/>
                      <a:pt x="9" y="365"/>
                      <a:pt x="7" y="330"/>
                    </a:cubicBezTo>
                    <a:cubicBezTo>
                      <a:pt x="5" y="295"/>
                      <a:pt x="1" y="272"/>
                      <a:pt x="1" y="246"/>
                    </a:cubicBezTo>
                    <a:cubicBezTo>
                      <a:pt x="1" y="220"/>
                      <a:pt x="4" y="198"/>
                      <a:pt x="4" y="171"/>
                    </a:cubicBezTo>
                    <a:cubicBezTo>
                      <a:pt x="4" y="144"/>
                      <a:pt x="4" y="101"/>
                      <a:pt x="4" y="81"/>
                    </a:cubicBezTo>
                    <a:cubicBezTo>
                      <a:pt x="4" y="61"/>
                      <a:pt x="0" y="58"/>
                      <a:pt x="4" y="51"/>
                    </a:cubicBezTo>
                    <a:cubicBezTo>
                      <a:pt x="8" y="44"/>
                      <a:pt x="24" y="0"/>
                      <a:pt x="28" y="39"/>
                    </a:cubicBezTo>
                    <a:close/>
                  </a:path>
                </a:pathLst>
              </a:custGeom>
              <a:solidFill>
                <a:srgbClr val="77624F">
                  <a:alpha val="5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4109" name="Freeform 13"/>
            <p:cNvSpPr>
              <a:spLocks/>
            </p:cNvSpPr>
            <p:nvPr/>
          </p:nvSpPr>
          <p:spPr bwMode="ltGray">
            <a:xfrm>
              <a:off x="5592" y="859"/>
              <a:ext cx="156" cy="12"/>
            </a:xfrm>
            <a:custGeom>
              <a:avLst/>
              <a:gdLst>
                <a:gd name="T0" fmla="*/ 9 w 201"/>
                <a:gd name="T1" fmla="*/ 2 h 16"/>
                <a:gd name="T2" fmla="*/ 81 w 201"/>
                <a:gd name="T3" fmla="*/ 0 h 16"/>
                <a:gd name="T4" fmla="*/ 165 w 201"/>
                <a:gd name="T5" fmla="*/ 4 h 16"/>
                <a:gd name="T6" fmla="*/ 201 w 201"/>
                <a:gd name="T7" fmla="*/ 14 h 16"/>
                <a:gd name="T8" fmla="*/ 163 w 201"/>
                <a:gd name="T9" fmla="*/ 14 h 16"/>
                <a:gd name="T10" fmla="*/ 103 w 201"/>
                <a:gd name="T11" fmla="*/ 10 h 16"/>
                <a:gd name="T12" fmla="*/ 25 w 201"/>
                <a:gd name="T13" fmla="*/ 12 h 16"/>
                <a:gd name="T14" fmla="*/ 9 w 201"/>
                <a:gd name="T15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1" h="16">
                  <a:moveTo>
                    <a:pt x="9" y="2"/>
                  </a:moveTo>
                  <a:cubicBezTo>
                    <a:pt x="18" y="0"/>
                    <a:pt x="55" y="0"/>
                    <a:pt x="81" y="0"/>
                  </a:cubicBezTo>
                  <a:cubicBezTo>
                    <a:pt x="107" y="0"/>
                    <a:pt x="145" y="2"/>
                    <a:pt x="165" y="4"/>
                  </a:cubicBezTo>
                  <a:cubicBezTo>
                    <a:pt x="185" y="6"/>
                    <a:pt x="201" y="12"/>
                    <a:pt x="201" y="14"/>
                  </a:cubicBezTo>
                  <a:cubicBezTo>
                    <a:pt x="201" y="16"/>
                    <a:pt x="179" y="15"/>
                    <a:pt x="163" y="14"/>
                  </a:cubicBezTo>
                  <a:cubicBezTo>
                    <a:pt x="147" y="13"/>
                    <a:pt x="126" y="10"/>
                    <a:pt x="103" y="10"/>
                  </a:cubicBezTo>
                  <a:cubicBezTo>
                    <a:pt x="80" y="10"/>
                    <a:pt x="40" y="13"/>
                    <a:pt x="25" y="12"/>
                  </a:cubicBezTo>
                  <a:cubicBezTo>
                    <a:pt x="10" y="11"/>
                    <a:pt x="0" y="4"/>
                    <a:pt x="9" y="2"/>
                  </a:cubicBezTo>
                  <a:close/>
                </a:path>
              </a:pathLst>
            </a:custGeom>
            <a:solidFill>
              <a:srgbClr val="8B735D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ltGray">
            <a:xfrm>
              <a:off x="5516" y="1201"/>
              <a:ext cx="81" cy="97"/>
            </a:xfrm>
            <a:custGeom>
              <a:avLst/>
              <a:gdLst>
                <a:gd name="T0" fmla="*/ 10 w 105"/>
                <a:gd name="T1" fmla="*/ 40 h 126"/>
                <a:gd name="T2" fmla="*/ 22 w 105"/>
                <a:gd name="T3" fmla="*/ 16 h 126"/>
                <a:gd name="T4" fmla="*/ 49 w 105"/>
                <a:gd name="T5" fmla="*/ 1 h 126"/>
                <a:gd name="T6" fmla="*/ 79 w 105"/>
                <a:gd name="T7" fmla="*/ 10 h 126"/>
                <a:gd name="T8" fmla="*/ 103 w 105"/>
                <a:gd name="T9" fmla="*/ 22 h 126"/>
                <a:gd name="T10" fmla="*/ 94 w 105"/>
                <a:gd name="T11" fmla="*/ 43 h 126"/>
                <a:gd name="T12" fmla="*/ 55 w 105"/>
                <a:gd name="T13" fmla="*/ 28 h 126"/>
                <a:gd name="T14" fmla="*/ 34 w 105"/>
                <a:gd name="T15" fmla="*/ 52 h 126"/>
                <a:gd name="T16" fmla="*/ 37 w 105"/>
                <a:gd name="T17" fmla="*/ 85 h 126"/>
                <a:gd name="T18" fmla="*/ 52 w 105"/>
                <a:gd name="T19" fmla="*/ 103 h 126"/>
                <a:gd name="T20" fmla="*/ 76 w 105"/>
                <a:gd name="T21" fmla="*/ 100 h 126"/>
                <a:gd name="T22" fmla="*/ 73 w 105"/>
                <a:gd name="T23" fmla="*/ 124 h 126"/>
                <a:gd name="T24" fmla="*/ 37 w 105"/>
                <a:gd name="T25" fmla="*/ 115 h 126"/>
                <a:gd name="T26" fmla="*/ 4 w 105"/>
                <a:gd name="T27" fmla="*/ 82 h 126"/>
                <a:gd name="T28" fmla="*/ 10 w 105"/>
                <a:gd name="T29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126">
                  <a:moveTo>
                    <a:pt x="10" y="40"/>
                  </a:moveTo>
                  <a:cubicBezTo>
                    <a:pt x="13" y="29"/>
                    <a:pt x="16" y="22"/>
                    <a:pt x="22" y="16"/>
                  </a:cubicBezTo>
                  <a:cubicBezTo>
                    <a:pt x="28" y="10"/>
                    <a:pt x="40" y="2"/>
                    <a:pt x="49" y="1"/>
                  </a:cubicBezTo>
                  <a:cubicBezTo>
                    <a:pt x="58" y="0"/>
                    <a:pt x="70" y="6"/>
                    <a:pt x="79" y="10"/>
                  </a:cubicBezTo>
                  <a:cubicBezTo>
                    <a:pt x="88" y="14"/>
                    <a:pt x="101" y="17"/>
                    <a:pt x="103" y="22"/>
                  </a:cubicBezTo>
                  <a:cubicBezTo>
                    <a:pt x="105" y="27"/>
                    <a:pt x="102" y="42"/>
                    <a:pt x="94" y="43"/>
                  </a:cubicBezTo>
                  <a:cubicBezTo>
                    <a:pt x="86" y="44"/>
                    <a:pt x="65" y="27"/>
                    <a:pt x="55" y="28"/>
                  </a:cubicBezTo>
                  <a:cubicBezTo>
                    <a:pt x="45" y="29"/>
                    <a:pt x="37" y="43"/>
                    <a:pt x="34" y="52"/>
                  </a:cubicBezTo>
                  <a:cubicBezTo>
                    <a:pt x="31" y="61"/>
                    <a:pt x="34" y="77"/>
                    <a:pt x="37" y="85"/>
                  </a:cubicBezTo>
                  <a:cubicBezTo>
                    <a:pt x="40" y="93"/>
                    <a:pt x="46" y="101"/>
                    <a:pt x="52" y="103"/>
                  </a:cubicBezTo>
                  <a:cubicBezTo>
                    <a:pt x="58" y="105"/>
                    <a:pt x="73" y="97"/>
                    <a:pt x="76" y="100"/>
                  </a:cubicBezTo>
                  <a:cubicBezTo>
                    <a:pt x="79" y="103"/>
                    <a:pt x="79" y="122"/>
                    <a:pt x="73" y="124"/>
                  </a:cubicBezTo>
                  <a:cubicBezTo>
                    <a:pt x="67" y="126"/>
                    <a:pt x="49" y="122"/>
                    <a:pt x="37" y="115"/>
                  </a:cubicBezTo>
                  <a:cubicBezTo>
                    <a:pt x="25" y="108"/>
                    <a:pt x="8" y="94"/>
                    <a:pt x="4" y="82"/>
                  </a:cubicBezTo>
                  <a:cubicBezTo>
                    <a:pt x="0" y="70"/>
                    <a:pt x="7" y="51"/>
                    <a:pt x="10" y="40"/>
                  </a:cubicBezTo>
                  <a:close/>
                </a:path>
              </a:pathLst>
            </a:custGeom>
            <a:solidFill>
              <a:srgbClr val="8B735D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auto">
            <a:xfrm>
              <a:off x="4994" y="200"/>
              <a:ext cx="688" cy="618"/>
            </a:xfrm>
            <a:custGeom>
              <a:avLst/>
              <a:gdLst>
                <a:gd name="T0" fmla="*/ 156 w 886"/>
                <a:gd name="T1" fmla="*/ 713 h 797"/>
                <a:gd name="T2" fmla="*/ 78 w 886"/>
                <a:gd name="T3" fmla="*/ 635 h 797"/>
                <a:gd name="T4" fmla="*/ 15 w 886"/>
                <a:gd name="T5" fmla="*/ 542 h 797"/>
                <a:gd name="T6" fmla="*/ 6 w 886"/>
                <a:gd name="T7" fmla="*/ 419 h 797"/>
                <a:gd name="T8" fmla="*/ 12 w 886"/>
                <a:gd name="T9" fmla="*/ 317 h 797"/>
                <a:gd name="T10" fmla="*/ 81 w 886"/>
                <a:gd name="T11" fmla="*/ 167 h 797"/>
                <a:gd name="T12" fmla="*/ 171 w 886"/>
                <a:gd name="T13" fmla="*/ 86 h 797"/>
                <a:gd name="T14" fmla="*/ 267 w 886"/>
                <a:gd name="T15" fmla="*/ 35 h 797"/>
                <a:gd name="T16" fmla="*/ 390 w 886"/>
                <a:gd name="T17" fmla="*/ 5 h 797"/>
                <a:gd name="T18" fmla="*/ 516 w 886"/>
                <a:gd name="T19" fmla="*/ 5 h 797"/>
                <a:gd name="T20" fmla="*/ 633 w 886"/>
                <a:gd name="T21" fmla="*/ 32 h 797"/>
                <a:gd name="T22" fmla="*/ 741 w 886"/>
                <a:gd name="T23" fmla="*/ 98 h 797"/>
                <a:gd name="T24" fmla="*/ 822 w 886"/>
                <a:gd name="T25" fmla="*/ 203 h 797"/>
                <a:gd name="T26" fmla="*/ 870 w 886"/>
                <a:gd name="T27" fmla="*/ 308 h 797"/>
                <a:gd name="T28" fmla="*/ 885 w 886"/>
                <a:gd name="T29" fmla="*/ 410 h 797"/>
                <a:gd name="T30" fmla="*/ 879 w 886"/>
                <a:gd name="T31" fmla="*/ 512 h 797"/>
                <a:gd name="T32" fmla="*/ 861 w 886"/>
                <a:gd name="T33" fmla="*/ 581 h 797"/>
                <a:gd name="T34" fmla="*/ 798 w 886"/>
                <a:gd name="T35" fmla="*/ 659 h 797"/>
                <a:gd name="T36" fmla="*/ 720 w 886"/>
                <a:gd name="T37" fmla="*/ 749 h 797"/>
                <a:gd name="T38" fmla="*/ 702 w 886"/>
                <a:gd name="T39" fmla="*/ 791 h 797"/>
                <a:gd name="T40" fmla="*/ 597 w 886"/>
                <a:gd name="T41" fmla="*/ 788 h 797"/>
                <a:gd name="T42" fmla="*/ 306 w 886"/>
                <a:gd name="T43" fmla="*/ 791 h 797"/>
                <a:gd name="T44" fmla="*/ 177 w 886"/>
                <a:gd name="T45" fmla="*/ 770 h 797"/>
                <a:gd name="T46" fmla="*/ 156 w 886"/>
                <a:gd name="T47" fmla="*/ 713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86" h="797">
                  <a:moveTo>
                    <a:pt x="156" y="713"/>
                  </a:moveTo>
                  <a:cubicBezTo>
                    <a:pt x="140" y="690"/>
                    <a:pt x="101" y="663"/>
                    <a:pt x="78" y="635"/>
                  </a:cubicBezTo>
                  <a:cubicBezTo>
                    <a:pt x="55" y="607"/>
                    <a:pt x="27" y="578"/>
                    <a:pt x="15" y="542"/>
                  </a:cubicBezTo>
                  <a:cubicBezTo>
                    <a:pt x="3" y="506"/>
                    <a:pt x="6" y="456"/>
                    <a:pt x="6" y="419"/>
                  </a:cubicBezTo>
                  <a:cubicBezTo>
                    <a:pt x="6" y="382"/>
                    <a:pt x="0" y="359"/>
                    <a:pt x="12" y="317"/>
                  </a:cubicBezTo>
                  <a:cubicBezTo>
                    <a:pt x="24" y="275"/>
                    <a:pt x="54" y="206"/>
                    <a:pt x="81" y="167"/>
                  </a:cubicBezTo>
                  <a:cubicBezTo>
                    <a:pt x="108" y="128"/>
                    <a:pt x="140" y="108"/>
                    <a:pt x="171" y="86"/>
                  </a:cubicBezTo>
                  <a:cubicBezTo>
                    <a:pt x="202" y="64"/>
                    <a:pt x="231" y="48"/>
                    <a:pt x="267" y="35"/>
                  </a:cubicBezTo>
                  <a:cubicBezTo>
                    <a:pt x="303" y="22"/>
                    <a:pt x="348" y="10"/>
                    <a:pt x="390" y="5"/>
                  </a:cubicBezTo>
                  <a:cubicBezTo>
                    <a:pt x="432" y="0"/>
                    <a:pt x="476" y="1"/>
                    <a:pt x="516" y="5"/>
                  </a:cubicBezTo>
                  <a:cubicBezTo>
                    <a:pt x="556" y="9"/>
                    <a:pt x="596" y="16"/>
                    <a:pt x="633" y="32"/>
                  </a:cubicBezTo>
                  <a:cubicBezTo>
                    <a:pt x="670" y="48"/>
                    <a:pt x="710" y="70"/>
                    <a:pt x="741" y="98"/>
                  </a:cubicBezTo>
                  <a:cubicBezTo>
                    <a:pt x="772" y="126"/>
                    <a:pt x="801" y="168"/>
                    <a:pt x="822" y="203"/>
                  </a:cubicBezTo>
                  <a:cubicBezTo>
                    <a:pt x="843" y="238"/>
                    <a:pt x="860" y="274"/>
                    <a:pt x="870" y="308"/>
                  </a:cubicBezTo>
                  <a:cubicBezTo>
                    <a:pt x="880" y="342"/>
                    <a:pt x="884" y="376"/>
                    <a:pt x="885" y="410"/>
                  </a:cubicBezTo>
                  <a:cubicBezTo>
                    <a:pt x="886" y="444"/>
                    <a:pt x="883" y="484"/>
                    <a:pt x="879" y="512"/>
                  </a:cubicBezTo>
                  <a:cubicBezTo>
                    <a:pt x="875" y="540"/>
                    <a:pt x="874" y="557"/>
                    <a:pt x="861" y="581"/>
                  </a:cubicBezTo>
                  <a:cubicBezTo>
                    <a:pt x="848" y="605"/>
                    <a:pt x="822" y="631"/>
                    <a:pt x="798" y="659"/>
                  </a:cubicBezTo>
                  <a:cubicBezTo>
                    <a:pt x="774" y="687"/>
                    <a:pt x="736" y="727"/>
                    <a:pt x="720" y="749"/>
                  </a:cubicBezTo>
                  <a:cubicBezTo>
                    <a:pt x="704" y="771"/>
                    <a:pt x="722" y="785"/>
                    <a:pt x="702" y="791"/>
                  </a:cubicBezTo>
                  <a:cubicBezTo>
                    <a:pt x="682" y="797"/>
                    <a:pt x="663" y="788"/>
                    <a:pt x="597" y="788"/>
                  </a:cubicBezTo>
                  <a:cubicBezTo>
                    <a:pt x="531" y="788"/>
                    <a:pt x="376" y="794"/>
                    <a:pt x="306" y="791"/>
                  </a:cubicBezTo>
                  <a:cubicBezTo>
                    <a:pt x="236" y="788"/>
                    <a:pt x="201" y="783"/>
                    <a:pt x="177" y="770"/>
                  </a:cubicBezTo>
                  <a:cubicBezTo>
                    <a:pt x="153" y="757"/>
                    <a:pt x="172" y="736"/>
                    <a:pt x="156" y="713"/>
                  </a:cubicBezTo>
                  <a:close/>
                </a:path>
              </a:pathLst>
            </a:custGeom>
            <a:solidFill>
              <a:srgbClr val="BDA57B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112" name="Group 16"/>
            <p:cNvGrpSpPr>
              <a:grpSpLocks/>
            </p:cNvGrpSpPr>
            <p:nvPr/>
          </p:nvGrpSpPr>
          <p:grpSpPr bwMode="auto">
            <a:xfrm>
              <a:off x="4985" y="-1"/>
              <a:ext cx="707" cy="1506"/>
              <a:chOff x="4930" y="0"/>
              <a:chExt cx="707" cy="1506"/>
            </a:xfrm>
          </p:grpSpPr>
          <p:sp>
            <p:nvSpPr>
              <p:cNvPr id="4113" name="Freeform 17"/>
              <p:cNvSpPr>
                <a:spLocks/>
              </p:cNvSpPr>
              <p:nvPr userDrawn="1"/>
            </p:nvSpPr>
            <p:spPr bwMode="auto">
              <a:xfrm>
                <a:off x="5275" y="779"/>
                <a:ext cx="35" cy="727"/>
              </a:xfrm>
              <a:custGeom>
                <a:avLst/>
                <a:gdLst>
                  <a:gd name="T0" fmla="*/ 3 w 46"/>
                  <a:gd name="T1" fmla="*/ 39 h 937"/>
                  <a:gd name="T2" fmla="*/ 9 w 46"/>
                  <a:gd name="T3" fmla="*/ 270 h 937"/>
                  <a:gd name="T4" fmla="*/ 12 w 46"/>
                  <a:gd name="T5" fmla="*/ 489 h 937"/>
                  <a:gd name="T6" fmla="*/ 12 w 46"/>
                  <a:gd name="T7" fmla="*/ 723 h 937"/>
                  <a:gd name="T8" fmla="*/ 12 w 46"/>
                  <a:gd name="T9" fmla="*/ 891 h 937"/>
                  <a:gd name="T10" fmla="*/ 24 w 46"/>
                  <a:gd name="T11" fmla="*/ 930 h 937"/>
                  <a:gd name="T12" fmla="*/ 42 w 46"/>
                  <a:gd name="T13" fmla="*/ 918 h 937"/>
                  <a:gd name="T14" fmla="*/ 45 w 46"/>
                  <a:gd name="T15" fmla="*/ 813 h 937"/>
                  <a:gd name="T16" fmla="*/ 45 w 46"/>
                  <a:gd name="T17" fmla="*/ 579 h 937"/>
                  <a:gd name="T18" fmla="*/ 39 w 46"/>
                  <a:gd name="T19" fmla="*/ 387 h 937"/>
                  <a:gd name="T20" fmla="*/ 33 w 46"/>
                  <a:gd name="T21" fmla="*/ 156 h 937"/>
                  <a:gd name="T22" fmla="*/ 30 w 46"/>
                  <a:gd name="T23" fmla="*/ 36 h 937"/>
                  <a:gd name="T24" fmla="*/ 3 w 46"/>
                  <a:gd name="T25" fmla="*/ 39 h 9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6" h="937">
                    <a:moveTo>
                      <a:pt x="3" y="39"/>
                    </a:moveTo>
                    <a:cubicBezTo>
                      <a:pt x="0" y="78"/>
                      <a:pt x="7" y="195"/>
                      <a:pt x="9" y="270"/>
                    </a:cubicBezTo>
                    <a:cubicBezTo>
                      <a:pt x="11" y="345"/>
                      <a:pt x="12" y="414"/>
                      <a:pt x="12" y="489"/>
                    </a:cubicBezTo>
                    <a:cubicBezTo>
                      <a:pt x="12" y="564"/>
                      <a:pt x="12" y="656"/>
                      <a:pt x="12" y="723"/>
                    </a:cubicBezTo>
                    <a:cubicBezTo>
                      <a:pt x="12" y="790"/>
                      <a:pt x="10" y="857"/>
                      <a:pt x="12" y="891"/>
                    </a:cubicBezTo>
                    <a:cubicBezTo>
                      <a:pt x="14" y="925"/>
                      <a:pt x="19" y="926"/>
                      <a:pt x="24" y="930"/>
                    </a:cubicBezTo>
                    <a:cubicBezTo>
                      <a:pt x="29" y="934"/>
                      <a:pt x="39" y="937"/>
                      <a:pt x="42" y="918"/>
                    </a:cubicBezTo>
                    <a:cubicBezTo>
                      <a:pt x="45" y="899"/>
                      <a:pt x="45" y="869"/>
                      <a:pt x="45" y="813"/>
                    </a:cubicBezTo>
                    <a:cubicBezTo>
                      <a:pt x="45" y="757"/>
                      <a:pt x="46" y="650"/>
                      <a:pt x="45" y="579"/>
                    </a:cubicBezTo>
                    <a:cubicBezTo>
                      <a:pt x="44" y="508"/>
                      <a:pt x="41" y="457"/>
                      <a:pt x="39" y="387"/>
                    </a:cubicBezTo>
                    <a:cubicBezTo>
                      <a:pt x="37" y="317"/>
                      <a:pt x="34" y="214"/>
                      <a:pt x="33" y="156"/>
                    </a:cubicBezTo>
                    <a:cubicBezTo>
                      <a:pt x="32" y="98"/>
                      <a:pt x="34" y="55"/>
                      <a:pt x="30" y="36"/>
                    </a:cubicBezTo>
                    <a:cubicBezTo>
                      <a:pt x="26" y="17"/>
                      <a:pt x="6" y="0"/>
                      <a:pt x="3" y="3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C4A6"/>
                  </a:gs>
                  <a:gs pos="50000">
                    <a:srgbClr val="CEC4A6">
                      <a:gamma/>
                      <a:tint val="24314"/>
                      <a:invGamma/>
                    </a:srgbClr>
                  </a:gs>
                  <a:gs pos="100000">
                    <a:srgbClr val="CEC4A6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auto">
              <a:xfrm>
                <a:off x="5240" y="777"/>
                <a:ext cx="25" cy="420"/>
              </a:xfrm>
              <a:custGeom>
                <a:avLst/>
                <a:gdLst>
                  <a:gd name="T0" fmla="*/ 3 w 33"/>
                  <a:gd name="T1" fmla="*/ 36 h 541"/>
                  <a:gd name="T2" fmla="*/ 9 w 33"/>
                  <a:gd name="T3" fmla="*/ 255 h 541"/>
                  <a:gd name="T4" fmla="*/ 6 w 33"/>
                  <a:gd name="T5" fmla="*/ 462 h 541"/>
                  <a:gd name="T6" fmla="*/ 12 w 33"/>
                  <a:gd name="T7" fmla="*/ 537 h 541"/>
                  <a:gd name="T8" fmla="*/ 21 w 33"/>
                  <a:gd name="T9" fmla="*/ 486 h 541"/>
                  <a:gd name="T10" fmla="*/ 30 w 33"/>
                  <a:gd name="T11" fmla="*/ 459 h 541"/>
                  <a:gd name="T12" fmla="*/ 33 w 33"/>
                  <a:gd name="T13" fmla="*/ 318 h 541"/>
                  <a:gd name="T14" fmla="*/ 27 w 33"/>
                  <a:gd name="T15" fmla="*/ 108 h 541"/>
                  <a:gd name="T16" fmla="*/ 24 w 33"/>
                  <a:gd name="T17" fmla="*/ 39 h 541"/>
                  <a:gd name="T18" fmla="*/ 3 w 33"/>
                  <a:gd name="T19" fmla="*/ 36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" h="541">
                    <a:moveTo>
                      <a:pt x="3" y="36"/>
                    </a:moveTo>
                    <a:cubicBezTo>
                      <a:pt x="0" y="72"/>
                      <a:pt x="8" y="184"/>
                      <a:pt x="9" y="255"/>
                    </a:cubicBezTo>
                    <a:cubicBezTo>
                      <a:pt x="10" y="326"/>
                      <a:pt x="6" y="415"/>
                      <a:pt x="6" y="462"/>
                    </a:cubicBezTo>
                    <a:cubicBezTo>
                      <a:pt x="6" y="509"/>
                      <a:pt x="10" y="533"/>
                      <a:pt x="12" y="537"/>
                    </a:cubicBezTo>
                    <a:cubicBezTo>
                      <a:pt x="14" y="541"/>
                      <a:pt x="18" y="499"/>
                      <a:pt x="21" y="486"/>
                    </a:cubicBezTo>
                    <a:cubicBezTo>
                      <a:pt x="24" y="473"/>
                      <a:pt x="28" y="487"/>
                      <a:pt x="30" y="459"/>
                    </a:cubicBezTo>
                    <a:cubicBezTo>
                      <a:pt x="32" y="431"/>
                      <a:pt x="33" y="376"/>
                      <a:pt x="33" y="318"/>
                    </a:cubicBezTo>
                    <a:cubicBezTo>
                      <a:pt x="33" y="260"/>
                      <a:pt x="28" y="154"/>
                      <a:pt x="27" y="108"/>
                    </a:cubicBezTo>
                    <a:cubicBezTo>
                      <a:pt x="26" y="62"/>
                      <a:pt x="28" y="51"/>
                      <a:pt x="24" y="39"/>
                    </a:cubicBezTo>
                    <a:cubicBezTo>
                      <a:pt x="20" y="27"/>
                      <a:pt x="6" y="0"/>
                      <a:pt x="3" y="36"/>
                    </a:cubicBezTo>
                    <a:close/>
                  </a:path>
                </a:pathLst>
              </a:custGeom>
              <a:solidFill>
                <a:srgbClr val="CEC4A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auto">
              <a:xfrm>
                <a:off x="5306" y="749"/>
                <a:ext cx="25" cy="458"/>
              </a:xfrm>
              <a:custGeom>
                <a:avLst/>
                <a:gdLst>
                  <a:gd name="T0" fmla="*/ 28 w 32"/>
                  <a:gd name="T1" fmla="*/ 39 h 591"/>
                  <a:gd name="T2" fmla="*/ 31 w 32"/>
                  <a:gd name="T3" fmla="*/ 288 h 591"/>
                  <a:gd name="T4" fmla="*/ 31 w 32"/>
                  <a:gd name="T5" fmla="*/ 474 h 591"/>
                  <a:gd name="T6" fmla="*/ 25 w 32"/>
                  <a:gd name="T7" fmla="*/ 537 h 591"/>
                  <a:gd name="T8" fmla="*/ 10 w 32"/>
                  <a:gd name="T9" fmla="*/ 591 h 591"/>
                  <a:gd name="T10" fmla="*/ 1 w 32"/>
                  <a:gd name="T11" fmla="*/ 537 h 591"/>
                  <a:gd name="T12" fmla="*/ 13 w 32"/>
                  <a:gd name="T13" fmla="*/ 459 h 591"/>
                  <a:gd name="T14" fmla="*/ 7 w 32"/>
                  <a:gd name="T15" fmla="*/ 330 h 591"/>
                  <a:gd name="T16" fmla="*/ 1 w 32"/>
                  <a:gd name="T17" fmla="*/ 246 h 591"/>
                  <a:gd name="T18" fmla="*/ 4 w 32"/>
                  <a:gd name="T19" fmla="*/ 171 h 591"/>
                  <a:gd name="T20" fmla="*/ 4 w 32"/>
                  <a:gd name="T21" fmla="*/ 81 h 591"/>
                  <a:gd name="T22" fmla="*/ 4 w 32"/>
                  <a:gd name="T23" fmla="*/ 51 h 591"/>
                  <a:gd name="T24" fmla="*/ 28 w 32"/>
                  <a:gd name="T25" fmla="*/ 39 h 5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2" h="591">
                    <a:moveTo>
                      <a:pt x="28" y="39"/>
                    </a:moveTo>
                    <a:cubicBezTo>
                      <a:pt x="32" y="78"/>
                      <a:pt x="31" y="216"/>
                      <a:pt x="31" y="288"/>
                    </a:cubicBezTo>
                    <a:cubicBezTo>
                      <a:pt x="31" y="360"/>
                      <a:pt x="32" y="433"/>
                      <a:pt x="31" y="474"/>
                    </a:cubicBezTo>
                    <a:cubicBezTo>
                      <a:pt x="30" y="515"/>
                      <a:pt x="28" y="518"/>
                      <a:pt x="25" y="537"/>
                    </a:cubicBezTo>
                    <a:cubicBezTo>
                      <a:pt x="22" y="556"/>
                      <a:pt x="14" y="591"/>
                      <a:pt x="10" y="591"/>
                    </a:cubicBezTo>
                    <a:cubicBezTo>
                      <a:pt x="6" y="591"/>
                      <a:pt x="0" y="559"/>
                      <a:pt x="1" y="537"/>
                    </a:cubicBezTo>
                    <a:cubicBezTo>
                      <a:pt x="2" y="515"/>
                      <a:pt x="12" y="493"/>
                      <a:pt x="13" y="459"/>
                    </a:cubicBezTo>
                    <a:cubicBezTo>
                      <a:pt x="14" y="425"/>
                      <a:pt x="9" y="365"/>
                      <a:pt x="7" y="330"/>
                    </a:cubicBezTo>
                    <a:cubicBezTo>
                      <a:pt x="5" y="295"/>
                      <a:pt x="1" y="272"/>
                      <a:pt x="1" y="246"/>
                    </a:cubicBezTo>
                    <a:cubicBezTo>
                      <a:pt x="1" y="220"/>
                      <a:pt x="4" y="198"/>
                      <a:pt x="4" y="171"/>
                    </a:cubicBezTo>
                    <a:cubicBezTo>
                      <a:pt x="4" y="144"/>
                      <a:pt x="4" y="101"/>
                      <a:pt x="4" y="81"/>
                    </a:cubicBezTo>
                    <a:cubicBezTo>
                      <a:pt x="4" y="61"/>
                      <a:pt x="0" y="58"/>
                      <a:pt x="4" y="51"/>
                    </a:cubicBezTo>
                    <a:cubicBezTo>
                      <a:pt x="8" y="44"/>
                      <a:pt x="24" y="0"/>
                      <a:pt x="28" y="3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AAA582">
                      <a:gamma/>
                      <a:tint val="33333"/>
                      <a:invGamma/>
                    </a:srgbClr>
                  </a:gs>
                  <a:gs pos="100000">
                    <a:srgbClr val="AAA58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16" name="Freeform 20"/>
              <p:cNvSpPr>
                <a:spLocks/>
              </p:cNvSpPr>
              <p:nvPr userDrawn="1"/>
            </p:nvSpPr>
            <p:spPr bwMode="auto">
              <a:xfrm>
                <a:off x="5275" y="480"/>
                <a:ext cx="30" cy="270"/>
              </a:xfrm>
              <a:custGeom>
                <a:avLst/>
                <a:gdLst>
                  <a:gd name="T0" fmla="*/ 4 w 38"/>
                  <a:gd name="T1" fmla="*/ 17 h 348"/>
                  <a:gd name="T2" fmla="*/ 8 w 38"/>
                  <a:gd name="T3" fmla="*/ 125 h 348"/>
                  <a:gd name="T4" fmla="*/ 6 w 38"/>
                  <a:gd name="T5" fmla="*/ 267 h 348"/>
                  <a:gd name="T6" fmla="*/ 8 w 38"/>
                  <a:gd name="T7" fmla="*/ 317 h 348"/>
                  <a:gd name="T8" fmla="*/ 10 w 38"/>
                  <a:gd name="T9" fmla="*/ 339 h 348"/>
                  <a:gd name="T10" fmla="*/ 30 w 38"/>
                  <a:gd name="T11" fmla="*/ 341 h 348"/>
                  <a:gd name="T12" fmla="*/ 38 w 38"/>
                  <a:gd name="T13" fmla="*/ 299 h 348"/>
                  <a:gd name="T14" fmla="*/ 32 w 38"/>
                  <a:gd name="T15" fmla="*/ 171 h 348"/>
                  <a:gd name="T16" fmla="*/ 32 w 38"/>
                  <a:gd name="T17" fmla="*/ 61 h 348"/>
                  <a:gd name="T18" fmla="*/ 30 w 38"/>
                  <a:gd name="T19" fmla="*/ 23 h 348"/>
                  <a:gd name="T20" fmla="*/ 4 w 38"/>
                  <a:gd name="T21" fmla="*/ 17 h 3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8" h="348">
                    <a:moveTo>
                      <a:pt x="4" y="17"/>
                    </a:moveTo>
                    <a:cubicBezTo>
                      <a:pt x="0" y="34"/>
                      <a:pt x="8" y="83"/>
                      <a:pt x="8" y="125"/>
                    </a:cubicBezTo>
                    <a:cubicBezTo>
                      <a:pt x="8" y="167"/>
                      <a:pt x="6" y="235"/>
                      <a:pt x="6" y="267"/>
                    </a:cubicBezTo>
                    <a:cubicBezTo>
                      <a:pt x="6" y="299"/>
                      <a:pt x="7" y="305"/>
                      <a:pt x="8" y="317"/>
                    </a:cubicBezTo>
                    <a:cubicBezTo>
                      <a:pt x="9" y="329"/>
                      <a:pt x="6" y="335"/>
                      <a:pt x="10" y="339"/>
                    </a:cubicBezTo>
                    <a:cubicBezTo>
                      <a:pt x="14" y="343"/>
                      <a:pt x="25" y="348"/>
                      <a:pt x="30" y="341"/>
                    </a:cubicBezTo>
                    <a:cubicBezTo>
                      <a:pt x="35" y="334"/>
                      <a:pt x="38" y="327"/>
                      <a:pt x="38" y="299"/>
                    </a:cubicBezTo>
                    <a:cubicBezTo>
                      <a:pt x="38" y="271"/>
                      <a:pt x="33" y="211"/>
                      <a:pt x="32" y="171"/>
                    </a:cubicBezTo>
                    <a:cubicBezTo>
                      <a:pt x="31" y="131"/>
                      <a:pt x="32" y="86"/>
                      <a:pt x="32" y="61"/>
                    </a:cubicBezTo>
                    <a:cubicBezTo>
                      <a:pt x="32" y="36"/>
                      <a:pt x="35" y="31"/>
                      <a:pt x="30" y="23"/>
                    </a:cubicBezTo>
                    <a:cubicBezTo>
                      <a:pt x="25" y="15"/>
                      <a:pt x="8" y="0"/>
                      <a:pt x="4" y="1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C4A6"/>
                  </a:gs>
                  <a:gs pos="50000">
                    <a:srgbClr val="CEC4A6">
                      <a:gamma/>
                      <a:tint val="24314"/>
                      <a:invGamma/>
                    </a:srgbClr>
                  </a:gs>
                  <a:gs pos="100000">
                    <a:srgbClr val="CEC4A6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17" name="Freeform 21"/>
              <p:cNvSpPr>
                <a:spLocks/>
              </p:cNvSpPr>
              <p:nvPr userDrawn="1"/>
            </p:nvSpPr>
            <p:spPr bwMode="auto">
              <a:xfrm>
                <a:off x="5281" y="485"/>
                <a:ext cx="48" cy="249"/>
              </a:xfrm>
              <a:custGeom>
                <a:avLst/>
                <a:gdLst>
                  <a:gd name="T0" fmla="*/ 59 w 62"/>
                  <a:gd name="T1" fmla="*/ 295 h 321"/>
                  <a:gd name="T2" fmla="*/ 61 w 62"/>
                  <a:gd name="T3" fmla="*/ 155 h 321"/>
                  <a:gd name="T4" fmla="*/ 55 w 62"/>
                  <a:gd name="T5" fmla="*/ 63 h 321"/>
                  <a:gd name="T6" fmla="*/ 37 w 62"/>
                  <a:gd name="T7" fmla="*/ 11 h 321"/>
                  <a:gd name="T8" fmla="*/ 7 w 62"/>
                  <a:gd name="T9" fmla="*/ 1 h 321"/>
                  <a:gd name="T10" fmla="*/ 3 w 62"/>
                  <a:gd name="T11" fmla="*/ 15 h 321"/>
                  <a:gd name="T12" fmla="*/ 27 w 62"/>
                  <a:gd name="T13" fmla="*/ 39 h 321"/>
                  <a:gd name="T14" fmla="*/ 43 w 62"/>
                  <a:gd name="T15" fmla="*/ 107 h 321"/>
                  <a:gd name="T16" fmla="*/ 39 w 62"/>
                  <a:gd name="T17" fmla="*/ 253 h 321"/>
                  <a:gd name="T18" fmla="*/ 41 w 62"/>
                  <a:gd name="T19" fmla="*/ 309 h 321"/>
                  <a:gd name="T20" fmla="*/ 59 w 62"/>
                  <a:gd name="T21" fmla="*/ 295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2" h="321">
                    <a:moveTo>
                      <a:pt x="59" y="295"/>
                    </a:moveTo>
                    <a:cubicBezTo>
                      <a:pt x="62" y="269"/>
                      <a:pt x="62" y="194"/>
                      <a:pt x="61" y="155"/>
                    </a:cubicBezTo>
                    <a:cubicBezTo>
                      <a:pt x="60" y="116"/>
                      <a:pt x="59" y="87"/>
                      <a:pt x="55" y="63"/>
                    </a:cubicBezTo>
                    <a:cubicBezTo>
                      <a:pt x="51" y="39"/>
                      <a:pt x="45" y="21"/>
                      <a:pt x="37" y="11"/>
                    </a:cubicBezTo>
                    <a:cubicBezTo>
                      <a:pt x="29" y="1"/>
                      <a:pt x="13" y="0"/>
                      <a:pt x="7" y="1"/>
                    </a:cubicBezTo>
                    <a:cubicBezTo>
                      <a:pt x="1" y="2"/>
                      <a:pt x="0" y="9"/>
                      <a:pt x="3" y="15"/>
                    </a:cubicBezTo>
                    <a:cubicBezTo>
                      <a:pt x="6" y="21"/>
                      <a:pt x="20" y="24"/>
                      <a:pt x="27" y="39"/>
                    </a:cubicBezTo>
                    <a:cubicBezTo>
                      <a:pt x="34" y="54"/>
                      <a:pt x="41" y="71"/>
                      <a:pt x="43" y="107"/>
                    </a:cubicBezTo>
                    <a:cubicBezTo>
                      <a:pt x="45" y="143"/>
                      <a:pt x="39" y="219"/>
                      <a:pt x="39" y="253"/>
                    </a:cubicBezTo>
                    <a:cubicBezTo>
                      <a:pt x="39" y="287"/>
                      <a:pt x="37" y="302"/>
                      <a:pt x="41" y="309"/>
                    </a:cubicBezTo>
                    <a:cubicBezTo>
                      <a:pt x="45" y="316"/>
                      <a:pt x="56" y="321"/>
                      <a:pt x="59" y="29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AAA582">
                      <a:gamma/>
                      <a:tint val="33333"/>
                      <a:invGamma/>
                    </a:srgbClr>
                  </a:gs>
                  <a:gs pos="100000">
                    <a:srgbClr val="AAA58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18" name="Freeform 22"/>
              <p:cNvSpPr>
                <a:spLocks/>
              </p:cNvSpPr>
              <p:nvPr userDrawn="1"/>
            </p:nvSpPr>
            <p:spPr bwMode="auto">
              <a:xfrm>
                <a:off x="5240" y="524"/>
                <a:ext cx="20" cy="203"/>
              </a:xfrm>
              <a:custGeom>
                <a:avLst/>
                <a:gdLst>
                  <a:gd name="T0" fmla="*/ 7 w 25"/>
                  <a:gd name="T1" fmla="*/ 2 h 262"/>
                  <a:gd name="T2" fmla="*/ 1 w 25"/>
                  <a:gd name="T3" fmla="*/ 62 h 262"/>
                  <a:gd name="T4" fmla="*/ 3 w 25"/>
                  <a:gd name="T5" fmla="*/ 174 h 262"/>
                  <a:gd name="T6" fmla="*/ 3 w 25"/>
                  <a:gd name="T7" fmla="*/ 236 h 262"/>
                  <a:gd name="T8" fmla="*/ 9 w 25"/>
                  <a:gd name="T9" fmla="*/ 260 h 262"/>
                  <a:gd name="T10" fmla="*/ 23 w 25"/>
                  <a:gd name="T11" fmla="*/ 244 h 262"/>
                  <a:gd name="T12" fmla="*/ 19 w 25"/>
                  <a:gd name="T13" fmla="*/ 152 h 262"/>
                  <a:gd name="T14" fmla="*/ 17 w 25"/>
                  <a:gd name="T15" fmla="*/ 52 h 262"/>
                  <a:gd name="T16" fmla="*/ 7 w 25"/>
                  <a:gd name="T17" fmla="*/ 2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5" h="262">
                    <a:moveTo>
                      <a:pt x="7" y="2"/>
                    </a:moveTo>
                    <a:cubicBezTo>
                      <a:pt x="5" y="4"/>
                      <a:pt x="2" y="33"/>
                      <a:pt x="1" y="62"/>
                    </a:cubicBezTo>
                    <a:cubicBezTo>
                      <a:pt x="0" y="91"/>
                      <a:pt x="3" y="145"/>
                      <a:pt x="3" y="174"/>
                    </a:cubicBezTo>
                    <a:cubicBezTo>
                      <a:pt x="3" y="203"/>
                      <a:pt x="2" y="222"/>
                      <a:pt x="3" y="236"/>
                    </a:cubicBezTo>
                    <a:cubicBezTo>
                      <a:pt x="4" y="250"/>
                      <a:pt x="6" y="259"/>
                      <a:pt x="9" y="260"/>
                    </a:cubicBezTo>
                    <a:cubicBezTo>
                      <a:pt x="12" y="261"/>
                      <a:pt x="21" y="262"/>
                      <a:pt x="23" y="244"/>
                    </a:cubicBezTo>
                    <a:cubicBezTo>
                      <a:pt x="25" y="226"/>
                      <a:pt x="20" y="184"/>
                      <a:pt x="19" y="152"/>
                    </a:cubicBezTo>
                    <a:cubicBezTo>
                      <a:pt x="18" y="120"/>
                      <a:pt x="19" y="76"/>
                      <a:pt x="17" y="52"/>
                    </a:cubicBezTo>
                    <a:cubicBezTo>
                      <a:pt x="15" y="28"/>
                      <a:pt x="9" y="0"/>
                      <a:pt x="7" y="2"/>
                    </a:cubicBezTo>
                    <a:close/>
                  </a:path>
                </a:pathLst>
              </a:custGeom>
              <a:solidFill>
                <a:srgbClr val="CEC4A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19" name="Freeform 23"/>
              <p:cNvSpPr>
                <a:spLocks/>
              </p:cNvSpPr>
              <p:nvPr userDrawn="1"/>
            </p:nvSpPr>
            <p:spPr bwMode="auto">
              <a:xfrm>
                <a:off x="5005" y="682"/>
                <a:ext cx="566" cy="147"/>
              </a:xfrm>
              <a:custGeom>
                <a:avLst/>
                <a:gdLst>
                  <a:gd name="T0" fmla="*/ 4 w 729"/>
                  <a:gd name="T1" fmla="*/ 4 h 189"/>
                  <a:gd name="T2" fmla="*/ 66 w 729"/>
                  <a:gd name="T3" fmla="*/ 22 h 189"/>
                  <a:gd name="T4" fmla="*/ 202 w 729"/>
                  <a:gd name="T5" fmla="*/ 26 h 189"/>
                  <a:gd name="T6" fmla="*/ 352 w 729"/>
                  <a:gd name="T7" fmla="*/ 28 h 189"/>
                  <a:gd name="T8" fmla="*/ 470 w 729"/>
                  <a:gd name="T9" fmla="*/ 34 h 189"/>
                  <a:gd name="T10" fmla="*/ 602 w 729"/>
                  <a:gd name="T11" fmla="*/ 36 h 189"/>
                  <a:gd name="T12" fmla="*/ 650 w 729"/>
                  <a:gd name="T13" fmla="*/ 30 h 189"/>
                  <a:gd name="T14" fmla="*/ 698 w 729"/>
                  <a:gd name="T15" fmla="*/ 20 h 189"/>
                  <a:gd name="T16" fmla="*/ 726 w 729"/>
                  <a:gd name="T17" fmla="*/ 8 h 189"/>
                  <a:gd name="T18" fmla="*/ 680 w 729"/>
                  <a:gd name="T19" fmla="*/ 52 h 189"/>
                  <a:gd name="T20" fmla="*/ 648 w 729"/>
                  <a:gd name="T21" fmla="*/ 80 h 189"/>
                  <a:gd name="T22" fmla="*/ 638 w 729"/>
                  <a:gd name="T23" fmla="*/ 118 h 189"/>
                  <a:gd name="T24" fmla="*/ 646 w 729"/>
                  <a:gd name="T25" fmla="*/ 160 h 189"/>
                  <a:gd name="T26" fmla="*/ 642 w 729"/>
                  <a:gd name="T27" fmla="*/ 184 h 189"/>
                  <a:gd name="T28" fmla="*/ 602 w 729"/>
                  <a:gd name="T29" fmla="*/ 188 h 189"/>
                  <a:gd name="T30" fmla="*/ 446 w 729"/>
                  <a:gd name="T31" fmla="*/ 184 h 189"/>
                  <a:gd name="T32" fmla="*/ 280 w 729"/>
                  <a:gd name="T33" fmla="*/ 180 h 189"/>
                  <a:gd name="T34" fmla="*/ 156 w 729"/>
                  <a:gd name="T35" fmla="*/ 172 h 189"/>
                  <a:gd name="T36" fmla="*/ 84 w 729"/>
                  <a:gd name="T37" fmla="*/ 168 h 189"/>
                  <a:gd name="T38" fmla="*/ 64 w 729"/>
                  <a:gd name="T39" fmla="*/ 156 h 189"/>
                  <a:gd name="T40" fmla="*/ 68 w 729"/>
                  <a:gd name="T41" fmla="*/ 120 h 189"/>
                  <a:gd name="T42" fmla="*/ 60 w 729"/>
                  <a:gd name="T43" fmla="*/ 86 h 189"/>
                  <a:gd name="T44" fmla="*/ 44 w 729"/>
                  <a:gd name="T45" fmla="*/ 48 h 189"/>
                  <a:gd name="T46" fmla="*/ 4 w 729"/>
                  <a:gd name="T47" fmla="*/ 4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729" h="189">
                    <a:moveTo>
                      <a:pt x="4" y="4"/>
                    </a:moveTo>
                    <a:cubicBezTo>
                      <a:pt x="8" y="0"/>
                      <a:pt x="33" y="18"/>
                      <a:pt x="66" y="22"/>
                    </a:cubicBezTo>
                    <a:cubicBezTo>
                      <a:pt x="99" y="26"/>
                      <a:pt x="154" y="25"/>
                      <a:pt x="202" y="26"/>
                    </a:cubicBezTo>
                    <a:cubicBezTo>
                      <a:pt x="250" y="27"/>
                      <a:pt x="307" y="27"/>
                      <a:pt x="352" y="28"/>
                    </a:cubicBezTo>
                    <a:cubicBezTo>
                      <a:pt x="397" y="29"/>
                      <a:pt x="428" y="33"/>
                      <a:pt x="470" y="34"/>
                    </a:cubicBezTo>
                    <a:cubicBezTo>
                      <a:pt x="512" y="35"/>
                      <a:pt x="572" y="37"/>
                      <a:pt x="602" y="36"/>
                    </a:cubicBezTo>
                    <a:cubicBezTo>
                      <a:pt x="632" y="35"/>
                      <a:pt x="634" y="33"/>
                      <a:pt x="650" y="30"/>
                    </a:cubicBezTo>
                    <a:cubicBezTo>
                      <a:pt x="666" y="27"/>
                      <a:pt x="685" y="24"/>
                      <a:pt x="698" y="20"/>
                    </a:cubicBezTo>
                    <a:cubicBezTo>
                      <a:pt x="711" y="16"/>
                      <a:pt x="729" y="3"/>
                      <a:pt x="726" y="8"/>
                    </a:cubicBezTo>
                    <a:cubicBezTo>
                      <a:pt x="723" y="13"/>
                      <a:pt x="693" y="40"/>
                      <a:pt x="680" y="52"/>
                    </a:cubicBezTo>
                    <a:cubicBezTo>
                      <a:pt x="667" y="64"/>
                      <a:pt x="655" y="69"/>
                      <a:pt x="648" y="80"/>
                    </a:cubicBezTo>
                    <a:cubicBezTo>
                      <a:pt x="641" y="91"/>
                      <a:pt x="638" y="105"/>
                      <a:pt x="638" y="118"/>
                    </a:cubicBezTo>
                    <a:cubicBezTo>
                      <a:pt x="638" y="131"/>
                      <a:pt x="645" y="149"/>
                      <a:pt x="646" y="160"/>
                    </a:cubicBezTo>
                    <a:cubicBezTo>
                      <a:pt x="647" y="171"/>
                      <a:pt x="649" y="179"/>
                      <a:pt x="642" y="184"/>
                    </a:cubicBezTo>
                    <a:cubicBezTo>
                      <a:pt x="635" y="189"/>
                      <a:pt x="635" y="188"/>
                      <a:pt x="602" y="188"/>
                    </a:cubicBezTo>
                    <a:cubicBezTo>
                      <a:pt x="569" y="188"/>
                      <a:pt x="500" y="185"/>
                      <a:pt x="446" y="184"/>
                    </a:cubicBezTo>
                    <a:cubicBezTo>
                      <a:pt x="392" y="183"/>
                      <a:pt x="328" y="182"/>
                      <a:pt x="280" y="180"/>
                    </a:cubicBezTo>
                    <a:cubicBezTo>
                      <a:pt x="232" y="178"/>
                      <a:pt x="189" y="174"/>
                      <a:pt x="156" y="172"/>
                    </a:cubicBezTo>
                    <a:cubicBezTo>
                      <a:pt x="123" y="170"/>
                      <a:pt x="99" y="171"/>
                      <a:pt x="84" y="168"/>
                    </a:cubicBezTo>
                    <a:cubicBezTo>
                      <a:pt x="69" y="165"/>
                      <a:pt x="67" y="164"/>
                      <a:pt x="64" y="156"/>
                    </a:cubicBezTo>
                    <a:cubicBezTo>
                      <a:pt x="61" y="148"/>
                      <a:pt x="69" y="132"/>
                      <a:pt x="68" y="120"/>
                    </a:cubicBezTo>
                    <a:cubicBezTo>
                      <a:pt x="67" y="108"/>
                      <a:pt x="64" y="98"/>
                      <a:pt x="60" y="86"/>
                    </a:cubicBezTo>
                    <a:cubicBezTo>
                      <a:pt x="56" y="74"/>
                      <a:pt x="54" y="61"/>
                      <a:pt x="44" y="48"/>
                    </a:cubicBezTo>
                    <a:cubicBezTo>
                      <a:pt x="34" y="35"/>
                      <a:pt x="0" y="8"/>
                      <a:pt x="4" y="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3553B3">
                      <a:gamma/>
                      <a:shade val="46275"/>
                      <a:invGamma/>
                    </a:srgbClr>
                  </a:gs>
                  <a:gs pos="50000">
                    <a:srgbClr val="3553B3"/>
                  </a:gs>
                  <a:gs pos="100000">
                    <a:srgbClr val="3553B3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20" name="Freeform 24"/>
              <p:cNvSpPr>
                <a:spLocks/>
              </p:cNvSpPr>
              <p:nvPr userDrawn="1"/>
            </p:nvSpPr>
            <p:spPr bwMode="auto">
              <a:xfrm>
                <a:off x="5278" y="168"/>
                <a:ext cx="24" cy="335"/>
              </a:xfrm>
              <a:custGeom>
                <a:avLst/>
                <a:gdLst>
                  <a:gd name="T0" fmla="*/ 0 w 30"/>
                  <a:gd name="T1" fmla="*/ 412 h 432"/>
                  <a:gd name="T2" fmla="*/ 2 w 30"/>
                  <a:gd name="T3" fmla="*/ 0 h 432"/>
                  <a:gd name="T4" fmla="*/ 30 w 30"/>
                  <a:gd name="T5" fmla="*/ 2 h 432"/>
                  <a:gd name="T6" fmla="*/ 30 w 30"/>
                  <a:gd name="T7" fmla="*/ 432 h 432"/>
                  <a:gd name="T8" fmla="*/ 0 w 30"/>
                  <a:gd name="T9" fmla="*/ 412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432">
                    <a:moveTo>
                      <a:pt x="0" y="412"/>
                    </a:moveTo>
                    <a:lnTo>
                      <a:pt x="2" y="0"/>
                    </a:lnTo>
                    <a:lnTo>
                      <a:pt x="30" y="2"/>
                    </a:lnTo>
                    <a:lnTo>
                      <a:pt x="30" y="432"/>
                    </a:lnTo>
                    <a:lnTo>
                      <a:pt x="0" y="41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CEC4A6"/>
                  </a:gs>
                  <a:gs pos="50000">
                    <a:srgbClr val="CEC4A6">
                      <a:gamma/>
                      <a:tint val="24314"/>
                      <a:invGamma/>
                    </a:srgbClr>
                  </a:gs>
                  <a:gs pos="100000">
                    <a:srgbClr val="CEC4A6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5246" y="159"/>
                <a:ext cx="115" cy="37"/>
              </a:xfrm>
              <a:custGeom>
                <a:avLst/>
                <a:gdLst>
                  <a:gd name="T0" fmla="*/ 2 w 149"/>
                  <a:gd name="T1" fmla="*/ 45 h 48"/>
                  <a:gd name="T2" fmla="*/ 10 w 149"/>
                  <a:gd name="T3" fmla="*/ 17 h 48"/>
                  <a:gd name="T4" fmla="*/ 34 w 149"/>
                  <a:gd name="T5" fmla="*/ 3 h 48"/>
                  <a:gd name="T6" fmla="*/ 78 w 149"/>
                  <a:gd name="T7" fmla="*/ 3 h 48"/>
                  <a:gd name="T8" fmla="*/ 122 w 149"/>
                  <a:gd name="T9" fmla="*/ 21 h 48"/>
                  <a:gd name="T10" fmla="*/ 148 w 149"/>
                  <a:gd name="T11" fmla="*/ 43 h 48"/>
                  <a:gd name="T12" fmla="*/ 116 w 149"/>
                  <a:gd name="T13" fmla="*/ 47 h 48"/>
                  <a:gd name="T14" fmla="*/ 90 w 149"/>
                  <a:gd name="T15" fmla="*/ 35 h 48"/>
                  <a:gd name="T16" fmla="*/ 76 w 149"/>
                  <a:gd name="T17" fmla="*/ 19 h 48"/>
                  <a:gd name="T18" fmla="*/ 34 w 149"/>
                  <a:gd name="T19" fmla="*/ 15 h 48"/>
                  <a:gd name="T20" fmla="*/ 24 w 149"/>
                  <a:gd name="T21" fmla="*/ 35 h 48"/>
                  <a:gd name="T22" fmla="*/ 2 w 149"/>
                  <a:gd name="T23" fmla="*/ 45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9" h="48">
                    <a:moveTo>
                      <a:pt x="2" y="45"/>
                    </a:moveTo>
                    <a:cubicBezTo>
                      <a:pt x="0" y="42"/>
                      <a:pt x="5" y="24"/>
                      <a:pt x="10" y="17"/>
                    </a:cubicBezTo>
                    <a:cubicBezTo>
                      <a:pt x="15" y="10"/>
                      <a:pt x="23" y="5"/>
                      <a:pt x="34" y="3"/>
                    </a:cubicBezTo>
                    <a:cubicBezTo>
                      <a:pt x="45" y="1"/>
                      <a:pt x="63" y="0"/>
                      <a:pt x="78" y="3"/>
                    </a:cubicBezTo>
                    <a:cubicBezTo>
                      <a:pt x="93" y="6"/>
                      <a:pt x="110" y="14"/>
                      <a:pt x="122" y="21"/>
                    </a:cubicBezTo>
                    <a:cubicBezTo>
                      <a:pt x="134" y="28"/>
                      <a:pt x="149" y="39"/>
                      <a:pt x="148" y="43"/>
                    </a:cubicBezTo>
                    <a:cubicBezTo>
                      <a:pt x="147" y="47"/>
                      <a:pt x="126" y="48"/>
                      <a:pt x="116" y="47"/>
                    </a:cubicBezTo>
                    <a:cubicBezTo>
                      <a:pt x="106" y="46"/>
                      <a:pt x="97" y="40"/>
                      <a:pt x="90" y="35"/>
                    </a:cubicBezTo>
                    <a:cubicBezTo>
                      <a:pt x="83" y="30"/>
                      <a:pt x="85" y="22"/>
                      <a:pt x="76" y="19"/>
                    </a:cubicBezTo>
                    <a:cubicBezTo>
                      <a:pt x="67" y="16"/>
                      <a:pt x="43" y="12"/>
                      <a:pt x="34" y="15"/>
                    </a:cubicBezTo>
                    <a:cubicBezTo>
                      <a:pt x="25" y="18"/>
                      <a:pt x="29" y="30"/>
                      <a:pt x="24" y="35"/>
                    </a:cubicBezTo>
                    <a:cubicBezTo>
                      <a:pt x="19" y="40"/>
                      <a:pt x="4" y="48"/>
                      <a:pt x="2" y="4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AAA582"/>
                  </a:gs>
                  <a:gs pos="100000">
                    <a:srgbClr val="AAA58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4930" y="218"/>
                <a:ext cx="207" cy="531"/>
              </a:xfrm>
              <a:custGeom>
                <a:avLst/>
                <a:gdLst>
                  <a:gd name="T0" fmla="*/ 261 w 267"/>
                  <a:gd name="T1" fmla="*/ 1 h 685"/>
                  <a:gd name="T2" fmla="*/ 189 w 267"/>
                  <a:gd name="T3" fmla="*/ 33 h 685"/>
                  <a:gd name="T4" fmla="*/ 117 w 267"/>
                  <a:gd name="T5" fmla="*/ 89 h 685"/>
                  <a:gd name="T6" fmla="*/ 67 w 267"/>
                  <a:gd name="T7" fmla="*/ 161 h 685"/>
                  <a:gd name="T8" fmla="*/ 25 w 267"/>
                  <a:gd name="T9" fmla="*/ 253 h 685"/>
                  <a:gd name="T10" fmla="*/ 3 w 267"/>
                  <a:gd name="T11" fmla="*/ 355 h 685"/>
                  <a:gd name="T12" fmla="*/ 9 w 267"/>
                  <a:gd name="T13" fmla="*/ 451 h 685"/>
                  <a:gd name="T14" fmla="*/ 43 w 267"/>
                  <a:gd name="T15" fmla="*/ 561 h 685"/>
                  <a:gd name="T16" fmla="*/ 117 w 267"/>
                  <a:gd name="T17" fmla="*/ 645 h 685"/>
                  <a:gd name="T18" fmla="*/ 159 w 267"/>
                  <a:gd name="T19" fmla="*/ 683 h 685"/>
                  <a:gd name="T20" fmla="*/ 159 w 267"/>
                  <a:gd name="T21" fmla="*/ 657 h 685"/>
                  <a:gd name="T22" fmla="*/ 175 w 267"/>
                  <a:gd name="T23" fmla="*/ 645 h 685"/>
                  <a:gd name="T24" fmla="*/ 143 w 267"/>
                  <a:gd name="T25" fmla="*/ 631 h 685"/>
                  <a:gd name="T26" fmla="*/ 97 w 267"/>
                  <a:gd name="T27" fmla="*/ 593 h 685"/>
                  <a:gd name="T28" fmla="*/ 53 w 267"/>
                  <a:gd name="T29" fmla="*/ 533 h 685"/>
                  <a:gd name="T30" fmla="*/ 25 w 267"/>
                  <a:gd name="T31" fmla="*/ 449 h 685"/>
                  <a:gd name="T32" fmla="*/ 19 w 267"/>
                  <a:gd name="T33" fmla="*/ 353 h 685"/>
                  <a:gd name="T34" fmla="*/ 35 w 267"/>
                  <a:gd name="T35" fmla="*/ 257 h 685"/>
                  <a:gd name="T36" fmla="*/ 67 w 267"/>
                  <a:gd name="T37" fmla="*/ 179 h 685"/>
                  <a:gd name="T38" fmla="*/ 119 w 267"/>
                  <a:gd name="T39" fmla="*/ 103 h 685"/>
                  <a:gd name="T40" fmla="*/ 177 w 267"/>
                  <a:gd name="T41" fmla="*/ 51 h 685"/>
                  <a:gd name="T42" fmla="*/ 225 w 267"/>
                  <a:gd name="T43" fmla="*/ 25 h 685"/>
                  <a:gd name="T44" fmla="*/ 261 w 267"/>
                  <a:gd name="T45" fmla="*/ 1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67" h="685">
                    <a:moveTo>
                      <a:pt x="261" y="1"/>
                    </a:moveTo>
                    <a:cubicBezTo>
                      <a:pt x="255" y="2"/>
                      <a:pt x="213" y="18"/>
                      <a:pt x="189" y="33"/>
                    </a:cubicBezTo>
                    <a:cubicBezTo>
                      <a:pt x="165" y="48"/>
                      <a:pt x="137" y="68"/>
                      <a:pt x="117" y="89"/>
                    </a:cubicBezTo>
                    <a:cubicBezTo>
                      <a:pt x="97" y="110"/>
                      <a:pt x="82" y="134"/>
                      <a:pt x="67" y="161"/>
                    </a:cubicBezTo>
                    <a:cubicBezTo>
                      <a:pt x="52" y="188"/>
                      <a:pt x="36" y="221"/>
                      <a:pt x="25" y="253"/>
                    </a:cubicBezTo>
                    <a:cubicBezTo>
                      <a:pt x="14" y="285"/>
                      <a:pt x="6" y="322"/>
                      <a:pt x="3" y="355"/>
                    </a:cubicBezTo>
                    <a:cubicBezTo>
                      <a:pt x="0" y="388"/>
                      <a:pt x="2" y="417"/>
                      <a:pt x="9" y="451"/>
                    </a:cubicBezTo>
                    <a:cubicBezTo>
                      <a:pt x="16" y="485"/>
                      <a:pt x="25" y="529"/>
                      <a:pt x="43" y="561"/>
                    </a:cubicBezTo>
                    <a:cubicBezTo>
                      <a:pt x="61" y="593"/>
                      <a:pt x="98" y="625"/>
                      <a:pt x="117" y="645"/>
                    </a:cubicBezTo>
                    <a:cubicBezTo>
                      <a:pt x="136" y="665"/>
                      <a:pt x="152" y="681"/>
                      <a:pt x="159" y="683"/>
                    </a:cubicBezTo>
                    <a:cubicBezTo>
                      <a:pt x="166" y="685"/>
                      <a:pt x="156" y="663"/>
                      <a:pt x="159" y="657"/>
                    </a:cubicBezTo>
                    <a:cubicBezTo>
                      <a:pt x="162" y="651"/>
                      <a:pt x="178" y="649"/>
                      <a:pt x="175" y="645"/>
                    </a:cubicBezTo>
                    <a:cubicBezTo>
                      <a:pt x="172" y="641"/>
                      <a:pt x="156" y="640"/>
                      <a:pt x="143" y="631"/>
                    </a:cubicBezTo>
                    <a:cubicBezTo>
                      <a:pt x="130" y="622"/>
                      <a:pt x="112" y="609"/>
                      <a:pt x="97" y="593"/>
                    </a:cubicBezTo>
                    <a:cubicBezTo>
                      <a:pt x="82" y="577"/>
                      <a:pt x="65" y="557"/>
                      <a:pt x="53" y="533"/>
                    </a:cubicBezTo>
                    <a:cubicBezTo>
                      <a:pt x="41" y="509"/>
                      <a:pt x="31" y="479"/>
                      <a:pt x="25" y="449"/>
                    </a:cubicBezTo>
                    <a:cubicBezTo>
                      <a:pt x="19" y="419"/>
                      <a:pt x="17" y="385"/>
                      <a:pt x="19" y="353"/>
                    </a:cubicBezTo>
                    <a:cubicBezTo>
                      <a:pt x="21" y="321"/>
                      <a:pt x="27" y="286"/>
                      <a:pt x="35" y="257"/>
                    </a:cubicBezTo>
                    <a:cubicBezTo>
                      <a:pt x="43" y="228"/>
                      <a:pt x="53" y="205"/>
                      <a:pt x="67" y="179"/>
                    </a:cubicBezTo>
                    <a:cubicBezTo>
                      <a:pt x="81" y="153"/>
                      <a:pt x="101" y="124"/>
                      <a:pt x="119" y="103"/>
                    </a:cubicBezTo>
                    <a:cubicBezTo>
                      <a:pt x="137" y="82"/>
                      <a:pt x="159" y="64"/>
                      <a:pt x="177" y="51"/>
                    </a:cubicBezTo>
                    <a:cubicBezTo>
                      <a:pt x="195" y="38"/>
                      <a:pt x="211" y="33"/>
                      <a:pt x="225" y="25"/>
                    </a:cubicBezTo>
                    <a:cubicBezTo>
                      <a:pt x="239" y="17"/>
                      <a:pt x="267" y="0"/>
                      <a:pt x="261" y="1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AAA582"/>
                  </a:gs>
                  <a:gs pos="100000">
                    <a:srgbClr val="AAA58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487" y="266"/>
                <a:ext cx="150" cy="532"/>
              </a:xfrm>
              <a:custGeom>
                <a:avLst/>
                <a:gdLst>
                  <a:gd name="T0" fmla="*/ 3 w 193"/>
                  <a:gd name="T1" fmla="*/ 667 h 686"/>
                  <a:gd name="T2" fmla="*/ 11 w 193"/>
                  <a:gd name="T3" fmla="*/ 625 h 686"/>
                  <a:gd name="T4" fmla="*/ 41 w 193"/>
                  <a:gd name="T5" fmla="*/ 587 h 686"/>
                  <a:gd name="T6" fmla="*/ 83 w 193"/>
                  <a:gd name="T7" fmla="*/ 557 h 686"/>
                  <a:gd name="T8" fmla="*/ 135 w 193"/>
                  <a:gd name="T9" fmla="*/ 491 h 686"/>
                  <a:gd name="T10" fmla="*/ 163 w 193"/>
                  <a:gd name="T11" fmla="*/ 403 h 686"/>
                  <a:gd name="T12" fmla="*/ 175 w 193"/>
                  <a:gd name="T13" fmla="*/ 299 h 686"/>
                  <a:gd name="T14" fmla="*/ 159 w 193"/>
                  <a:gd name="T15" fmla="*/ 205 h 686"/>
                  <a:gd name="T16" fmla="*/ 129 w 193"/>
                  <a:gd name="T17" fmla="*/ 141 h 686"/>
                  <a:gd name="T18" fmla="*/ 91 w 193"/>
                  <a:gd name="T19" fmla="*/ 73 h 686"/>
                  <a:gd name="T20" fmla="*/ 47 w 193"/>
                  <a:gd name="T21" fmla="*/ 23 h 686"/>
                  <a:gd name="T22" fmla="*/ 21 w 193"/>
                  <a:gd name="T23" fmla="*/ 1 h 686"/>
                  <a:gd name="T24" fmla="*/ 51 w 193"/>
                  <a:gd name="T25" fmla="*/ 19 h 686"/>
                  <a:gd name="T26" fmla="*/ 107 w 193"/>
                  <a:gd name="T27" fmla="*/ 77 h 686"/>
                  <a:gd name="T28" fmla="*/ 149 w 193"/>
                  <a:gd name="T29" fmla="*/ 153 h 686"/>
                  <a:gd name="T30" fmla="*/ 183 w 193"/>
                  <a:gd name="T31" fmla="*/ 233 h 686"/>
                  <a:gd name="T32" fmla="*/ 191 w 193"/>
                  <a:gd name="T33" fmla="*/ 343 h 686"/>
                  <a:gd name="T34" fmla="*/ 173 w 193"/>
                  <a:gd name="T35" fmla="*/ 443 h 686"/>
                  <a:gd name="T36" fmla="*/ 141 w 193"/>
                  <a:gd name="T37" fmla="*/ 517 h 686"/>
                  <a:gd name="T38" fmla="*/ 89 w 193"/>
                  <a:gd name="T39" fmla="*/ 581 h 686"/>
                  <a:gd name="T40" fmla="*/ 45 w 193"/>
                  <a:gd name="T41" fmla="*/ 623 h 686"/>
                  <a:gd name="T42" fmla="*/ 29 w 193"/>
                  <a:gd name="T43" fmla="*/ 659 h 686"/>
                  <a:gd name="T44" fmla="*/ 29 w 193"/>
                  <a:gd name="T45" fmla="*/ 683 h 686"/>
                  <a:gd name="T46" fmla="*/ 3 w 193"/>
                  <a:gd name="T47" fmla="*/ 667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93" h="686">
                    <a:moveTo>
                      <a:pt x="3" y="667"/>
                    </a:moveTo>
                    <a:cubicBezTo>
                      <a:pt x="0" y="657"/>
                      <a:pt x="5" y="638"/>
                      <a:pt x="11" y="625"/>
                    </a:cubicBezTo>
                    <a:cubicBezTo>
                      <a:pt x="17" y="612"/>
                      <a:pt x="29" y="598"/>
                      <a:pt x="41" y="587"/>
                    </a:cubicBezTo>
                    <a:cubicBezTo>
                      <a:pt x="53" y="576"/>
                      <a:pt x="67" y="573"/>
                      <a:pt x="83" y="557"/>
                    </a:cubicBezTo>
                    <a:cubicBezTo>
                      <a:pt x="99" y="541"/>
                      <a:pt x="122" y="517"/>
                      <a:pt x="135" y="491"/>
                    </a:cubicBezTo>
                    <a:cubicBezTo>
                      <a:pt x="148" y="465"/>
                      <a:pt x="156" y="435"/>
                      <a:pt x="163" y="403"/>
                    </a:cubicBezTo>
                    <a:cubicBezTo>
                      <a:pt x="170" y="371"/>
                      <a:pt x="176" y="332"/>
                      <a:pt x="175" y="299"/>
                    </a:cubicBezTo>
                    <a:cubicBezTo>
                      <a:pt x="174" y="266"/>
                      <a:pt x="167" y="231"/>
                      <a:pt x="159" y="205"/>
                    </a:cubicBezTo>
                    <a:cubicBezTo>
                      <a:pt x="151" y="179"/>
                      <a:pt x="140" y="163"/>
                      <a:pt x="129" y="141"/>
                    </a:cubicBezTo>
                    <a:cubicBezTo>
                      <a:pt x="118" y="119"/>
                      <a:pt x="105" y="93"/>
                      <a:pt x="91" y="73"/>
                    </a:cubicBezTo>
                    <a:cubicBezTo>
                      <a:pt x="77" y="53"/>
                      <a:pt x="59" y="35"/>
                      <a:pt x="47" y="23"/>
                    </a:cubicBezTo>
                    <a:cubicBezTo>
                      <a:pt x="35" y="11"/>
                      <a:pt x="20" y="2"/>
                      <a:pt x="21" y="1"/>
                    </a:cubicBezTo>
                    <a:cubicBezTo>
                      <a:pt x="22" y="0"/>
                      <a:pt x="37" y="6"/>
                      <a:pt x="51" y="19"/>
                    </a:cubicBezTo>
                    <a:cubicBezTo>
                      <a:pt x="65" y="32"/>
                      <a:pt x="91" y="55"/>
                      <a:pt x="107" y="77"/>
                    </a:cubicBezTo>
                    <a:cubicBezTo>
                      <a:pt x="123" y="99"/>
                      <a:pt x="136" y="127"/>
                      <a:pt x="149" y="153"/>
                    </a:cubicBezTo>
                    <a:cubicBezTo>
                      <a:pt x="162" y="179"/>
                      <a:pt x="176" y="201"/>
                      <a:pt x="183" y="233"/>
                    </a:cubicBezTo>
                    <a:cubicBezTo>
                      <a:pt x="190" y="265"/>
                      <a:pt x="193" y="308"/>
                      <a:pt x="191" y="343"/>
                    </a:cubicBezTo>
                    <a:cubicBezTo>
                      <a:pt x="189" y="378"/>
                      <a:pt x="181" y="414"/>
                      <a:pt x="173" y="443"/>
                    </a:cubicBezTo>
                    <a:cubicBezTo>
                      <a:pt x="165" y="472"/>
                      <a:pt x="155" y="494"/>
                      <a:pt x="141" y="517"/>
                    </a:cubicBezTo>
                    <a:cubicBezTo>
                      <a:pt x="127" y="540"/>
                      <a:pt x="105" y="563"/>
                      <a:pt x="89" y="581"/>
                    </a:cubicBezTo>
                    <a:cubicBezTo>
                      <a:pt x="73" y="599"/>
                      <a:pt x="55" y="610"/>
                      <a:pt x="45" y="623"/>
                    </a:cubicBezTo>
                    <a:cubicBezTo>
                      <a:pt x="35" y="636"/>
                      <a:pt x="32" y="649"/>
                      <a:pt x="29" y="659"/>
                    </a:cubicBezTo>
                    <a:cubicBezTo>
                      <a:pt x="26" y="669"/>
                      <a:pt x="33" y="680"/>
                      <a:pt x="29" y="683"/>
                    </a:cubicBezTo>
                    <a:cubicBezTo>
                      <a:pt x="25" y="686"/>
                      <a:pt x="6" y="677"/>
                      <a:pt x="3" y="66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AAA582"/>
                  </a:gs>
                  <a:gs pos="100000">
                    <a:srgbClr val="AAA58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24" name="Freeform 28"/>
              <p:cNvSpPr>
                <a:spLocks/>
              </p:cNvSpPr>
              <p:nvPr userDrawn="1"/>
            </p:nvSpPr>
            <p:spPr bwMode="auto">
              <a:xfrm>
                <a:off x="5280" y="0"/>
                <a:ext cx="20" cy="163"/>
              </a:xfrm>
              <a:custGeom>
                <a:avLst/>
                <a:gdLst>
                  <a:gd name="T0" fmla="*/ 0 w 26"/>
                  <a:gd name="T1" fmla="*/ 206 h 210"/>
                  <a:gd name="T2" fmla="*/ 0 w 26"/>
                  <a:gd name="T3" fmla="*/ 0 h 210"/>
                  <a:gd name="T4" fmla="*/ 26 w 26"/>
                  <a:gd name="T5" fmla="*/ 2 h 210"/>
                  <a:gd name="T6" fmla="*/ 24 w 26"/>
                  <a:gd name="T7" fmla="*/ 210 h 210"/>
                  <a:gd name="T8" fmla="*/ 0 w 26"/>
                  <a:gd name="T9" fmla="*/ 20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10">
                    <a:moveTo>
                      <a:pt x="0" y="206"/>
                    </a:moveTo>
                    <a:lnTo>
                      <a:pt x="0" y="0"/>
                    </a:lnTo>
                    <a:lnTo>
                      <a:pt x="26" y="2"/>
                    </a:lnTo>
                    <a:lnTo>
                      <a:pt x="24" y="210"/>
                    </a:lnTo>
                    <a:lnTo>
                      <a:pt x="0" y="20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CEC4A6"/>
                  </a:gs>
                  <a:gs pos="50000">
                    <a:srgbClr val="CEC4A6">
                      <a:gamma/>
                      <a:tint val="24314"/>
                      <a:invGamma/>
                    </a:srgbClr>
                  </a:gs>
                  <a:gs pos="100000">
                    <a:srgbClr val="CEC4A6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25" name="Freeform 29"/>
              <p:cNvSpPr>
                <a:spLocks/>
              </p:cNvSpPr>
              <p:nvPr userDrawn="1"/>
            </p:nvSpPr>
            <p:spPr bwMode="auto">
              <a:xfrm>
                <a:off x="5428" y="509"/>
                <a:ext cx="127" cy="178"/>
              </a:xfrm>
              <a:custGeom>
                <a:avLst/>
                <a:gdLst>
                  <a:gd name="T0" fmla="*/ 155 w 163"/>
                  <a:gd name="T1" fmla="*/ 7 h 229"/>
                  <a:gd name="T2" fmla="*/ 133 w 163"/>
                  <a:gd name="T3" fmla="*/ 85 h 229"/>
                  <a:gd name="T4" fmla="*/ 91 w 163"/>
                  <a:gd name="T5" fmla="*/ 163 h 229"/>
                  <a:gd name="T6" fmla="*/ 45 w 163"/>
                  <a:gd name="T7" fmla="*/ 197 h 229"/>
                  <a:gd name="T8" fmla="*/ 5 w 163"/>
                  <a:gd name="T9" fmla="*/ 209 h 229"/>
                  <a:gd name="T10" fmla="*/ 15 w 163"/>
                  <a:gd name="T11" fmla="*/ 223 h 229"/>
                  <a:gd name="T12" fmla="*/ 53 w 163"/>
                  <a:gd name="T13" fmla="*/ 223 h 229"/>
                  <a:gd name="T14" fmla="*/ 101 w 163"/>
                  <a:gd name="T15" fmla="*/ 189 h 229"/>
                  <a:gd name="T16" fmla="*/ 143 w 163"/>
                  <a:gd name="T17" fmla="*/ 115 h 229"/>
                  <a:gd name="T18" fmla="*/ 161 w 163"/>
                  <a:gd name="T19" fmla="*/ 43 h 229"/>
                  <a:gd name="T20" fmla="*/ 155 w 163"/>
                  <a:gd name="T21" fmla="*/ 7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63" h="229">
                    <a:moveTo>
                      <a:pt x="155" y="7"/>
                    </a:moveTo>
                    <a:cubicBezTo>
                      <a:pt x="150" y="14"/>
                      <a:pt x="144" y="59"/>
                      <a:pt x="133" y="85"/>
                    </a:cubicBezTo>
                    <a:cubicBezTo>
                      <a:pt x="122" y="111"/>
                      <a:pt x="106" y="144"/>
                      <a:pt x="91" y="163"/>
                    </a:cubicBezTo>
                    <a:cubicBezTo>
                      <a:pt x="76" y="182"/>
                      <a:pt x="59" y="189"/>
                      <a:pt x="45" y="197"/>
                    </a:cubicBezTo>
                    <a:cubicBezTo>
                      <a:pt x="31" y="205"/>
                      <a:pt x="10" y="205"/>
                      <a:pt x="5" y="209"/>
                    </a:cubicBezTo>
                    <a:cubicBezTo>
                      <a:pt x="0" y="213"/>
                      <a:pt x="7" y="221"/>
                      <a:pt x="15" y="223"/>
                    </a:cubicBezTo>
                    <a:cubicBezTo>
                      <a:pt x="23" y="225"/>
                      <a:pt x="39" y="229"/>
                      <a:pt x="53" y="223"/>
                    </a:cubicBezTo>
                    <a:cubicBezTo>
                      <a:pt x="67" y="217"/>
                      <a:pt x="86" y="207"/>
                      <a:pt x="101" y="189"/>
                    </a:cubicBezTo>
                    <a:cubicBezTo>
                      <a:pt x="116" y="171"/>
                      <a:pt x="133" y="139"/>
                      <a:pt x="143" y="115"/>
                    </a:cubicBezTo>
                    <a:cubicBezTo>
                      <a:pt x="153" y="91"/>
                      <a:pt x="159" y="62"/>
                      <a:pt x="161" y="43"/>
                    </a:cubicBezTo>
                    <a:cubicBezTo>
                      <a:pt x="163" y="24"/>
                      <a:pt x="160" y="0"/>
                      <a:pt x="155" y="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C4A6"/>
                  </a:gs>
                  <a:gs pos="50000">
                    <a:srgbClr val="CEC4A6">
                      <a:gamma/>
                      <a:tint val="24314"/>
                      <a:invGamma/>
                    </a:srgbClr>
                  </a:gs>
                  <a:gs pos="100000">
                    <a:srgbClr val="CEC4A6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26" name="Oval 30"/>
              <p:cNvSpPr>
                <a:spLocks noChangeArrowheads="1"/>
              </p:cNvSpPr>
              <p:nvPr userDrawn="1"/>
            </p:nvSpPr>
            <p:spPr bwMode="auto">
              <a:xfrm>
                <a:off x="5325" y="523"/>
                <a:ext cx="61" cy="57"/>
              </a:xfrm>
              <a:prstGeom prst="ellipse">
                <a:avLst/>
              </a:prstGeom>
              <a:gradFill rotWithShape="0">
                <a:gsLst>
                  <a:gs pos="0">
                    <a:srgbClr val="CEC4A6">
                      <a:gamma/>
                      <a:tint val="0"/>
                      <a:invGamma/>
                    </a:srgbClr>
                  </a:gs>
                  <a:gs pos="100000">
                    <a:srgbClr val="CEC4A6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27" name="Freeform 31"/>
              <p:cNvSpPr>
                <a:spLocks/>
              </p:cNvSpPr>
              <p:nvPr userDrawn="1"/>
            </p:nvSpPr>
            <p:spPr bwMode="auto">
              <a:xfrm>
                <a:off x="5421" y="557"/>
                <a:ext cx="197" cy="183"/>
              </a:xfrm>
              <a:custGeom>
                <a:avLst/>
                <a:gdLst>
                  <a:gd name="T0" fmla="*/ 14 w 253"/>
                  <a:gd name="T1" fmla="*/ 210 h 236"/>
                  <a:gd name="T2" fmla="*/ 96 w 253"/>
                  <a:gd name="T3" fmla="*/ 182 h 236"/>
                  <a:gd name="T4" fmla="*/ 150 w 253"/>
                  <a:gd name="T5" fmla="*/ 142 h 236"/>
                  <a:gd name="T6" fmla="*/ 192 w 253"/>
                  <a:gd name="T7" fmla="*/ 72 h 236"/>
                  <a:gd name="T8" fmla="*/ 208 w 253"/>
                  <a:gd name="T9" fmla="*/ 8 h 236"/>
                  <a:gd name="T10" fmla="*/ 222 w 253"/>
                  <a:gd name="T11" fmla="*/ 22 h 236"/>
                  <a:gd name="T12" fmla="*/ 198 w 253"/>
                  <a:gd name="T13" fmla="*/ 90 h 236"/>
                  <a:gd name="T14" fmla="*/ 216 w 253"/>
                  <a:gd name="T15" fmla="*/ 90 h 236"/>
                  <a:gd name="T16" fmla="*/ 246 w 253"/>
                  <a:gd name="T17" fmla="*/ 44 h 236"/>
                  <a:gd name="T18" fmla="*/ 248 w 253"/>
                  <a:gd name="T19" fmla="*/ 58 h 236"/>
                  <a:gd name="T20" fmla="*/ 218 w 253"/>
                  <a:gd name="T21" fmla="*/ 130 h 236"/>
                  <a:gd name="T22" fmla="*/ 164 w 253"/>
                  <a:gd name="T23" fmla="*/ 186 h 236"/>
                  <a:gd name="T24" fmla="*/ 118 w 253"/>
                  <a:gd name="T25" fmla="*/ 220 h 236"/>
                  <a:gd name="T26" fmla="*/ 102 w 253"/>
                  <a:gd name="T27" fmla="*/ 234 h 236"/>
                  <a:gd name="T28" fmla="*/ 100 w 253"/>
                  <a:gd name="T29" fmla="*/ 208 h 236"/>
                  <a:gd name="T30" fmla="*/ 52 w 253"/>
                  <a:gd name="T31" fmla="*/ 216 h 236"/>
                  <a:gd name="T32" fmla="*/ 10 w 253"/>
                  <a:gd name="T33" fmla="*/ 226 h 236"/>
                  <a:gd name="T34" fmla="*/ 14 w 253"/>
                  <a:gd name="T35" fmla="*/ 210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53" h="236">
                    <a:moveTo>
                      <a:pt x="14" y="210"/>
                    </a:moveTo>
                    <a:cubicBezTo>
                      <a:pt x="28" y="203"/>
                      <a:pt x="73" y="193"/>
                      <a:pt x="96" y="182"/>
                    </a:cubicBezTo>
                    <a:cubicBezTo>
                      <a:pt x="119" y="171"/>
                      <a:pt x="134" y="160"/>
                      <a:pt x="150" y="142"/>
                    </a:cubicBezTo>
                    <a:cubicBezTo>
                      <a:pt x="166" y="124"/>
                      <a:pt x="182" y="94"/>
                      <a:pt x="192" y="72"/>
                    </a:cubicBezTo>
                    <a:cubicBezTo>
                      <a:pt x="202" y="50"/>
                      <a:pt x="203" y="16"/>
                      <a:pt x="208" y="8"/>
                    </a:cubicBezTo>
                    <a:cubicBezTo>
                      <a:pt x="213" y="0"/>
                      <a:pt x="224" y="8"/>
                      <a:pt x="222" y="22"/>
                    </a:cubicBezTo>
                    <a:cubicBezTo>
                      <a:pt x="220" y="36"/>
                      <a:pt x="199" y="79"/>
                      <a:pt x="198" y="90"/>
                    </a:cubicBezTo>
                    <a:cubicBezTo>
                      <a:pt x="197" y="101"/>
                      <a:pt x="208" y="98"/>
                      <a:pt x="216" y="90"/>
                    </a:cubicBezTo>
                    <a:cubicBezTo>
                      <a:pt x="224" y="82"/>
                      <a:pt x="241" y="49"/>
                      <a:pt x="246" y="44"/>
                    </a:cubicBezTo>
                    <a:cubicBezTo>
                      <a:pt x="251" y="39"/>
                      <a:pt x="253" y="44"/>
                      <a:pt x="248" y="58"/>
                    </a:cubicBezTo>
                    <a:cubicBezTo>
                      <a:pt x="243" y="72"/>
                      <a:pt x="232" y="109"/>
                      <a:pt x="218" y="130"/>
                    </a:cubicBezTo>
                    <a:cubicBezTo>
                      <a:pt x="204" y="151"/>
                      <a:pt x="181" y="171"/>
                      <a:pt x="164" y="186"/>
                    </a:cubicBezTo>
                    <a:cubicBezTo>
                      <a:pt x="147" y="201"/>
                      <a:pt x="128" y="212"/>
                      <a:pt x="118" y="220"/>
                    </a:cubicBezTo>
                    <a:cubicBezTo>
                      <a:pt x="108" y="228"/>
                      <a:pt x="105" y="236"/>
                      <a:pt x="102" y="234"/>
                    </a:cubicBezTo>
                    <a:cubicBezTo>
                      <a:pt x="99" y="232"/>
                      <a:pt x="108" y="211"/>
                      <a:pt x="100" y="208"/>
                    </a:cubicBezTo>
                    <a:cubicBezTo>
                      <a:pt x="92" y="205"/>
                      <a:pt x="67" y="213"/>
                      <a:pt x="52" y="216"/>
                    </a:cubicBezTo>
                    <a:cubicBezTo>
                      <a:pt x="37" y="219"/>
                      <a:pt x="17" y="227"/>
                      <a:pt x="10" y="226"/>
                    </a:cubicBezTo>
                    <a:cubicBezTo>
                      <a:pt x="3" y="225"/>
                      <a:pt x="0" y="217"/>
                      <a:pt x="14" y="21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4F1EA"/>
                  </a:gs>
                  <a:gs pos="100000">
                    <a:srgbClr val="1F3067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28" name="Freeform 32"/>
              <p:cNvSpPr>
                <a:spLocks/>
              </p:cNvSpPr>
              <p:nvPr userDrawn="1"/>
            </p:nvSpPr>
            <p:spPr bwMode="auto">
              <a:xfrm>
                <a:off x="5281" y="638"/>
                <a:ext cx="25" cy="114"/>
              </a:xfrm>
              <a:custGeom>
                <a:avLst/>
                <a:gdLst>
                  <a:gd name="T0" fmla="*/ 5 w 33"/>
                  <a:gd name="T1" fmla="*/ 3 h 147"/>
                  <a:gd name="T2" fmla="*/ 3 w 33"/>
                  <a:gd name="T3" fmla="*/ 69 h 147"/>
                  <a:gd name="T4" fmla="*/ 1 w 33"/>
                  <a:gd name="T5" fmla="*/ 121 h 147"/>
                  <a:gd name="T6" fmla="*/ 9 w 33"/>
                  <a:gd name="T7" fmla="*/ 145 h 147"/>
                  <a:gd name="T8" fmla="*/ 25 w 33"/>
                  <a:gd name="T9" fmla="*/ 135 h 147"/>
                  <a:gd name="T10" fmla="*/ 33 w 33"/>
                  <a:gd name="T11" fmla="*/ 113 h 147"/>
                  <a:gd name="T12" fmla="*/ 23 w 33"/>
                  <a:gd name="T13" fmla="*/ 53 h 147"/>
                  <a:gd name="T14" fmla="*/ 5 w 33"/>
                  <a:gd name="T15" fmla="*/ 3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3" h="147">
                    <a:moveTo>
                      <a:pt x="5" y="3"/>
                    </a:moveTo>
                    <a:cubicBezTo>
                      <a:pt x="2" y="6"/>
                      <a:pt x="4" y="49"/>
                      <a:pt x="3" y="69"/>
                    </a:cubicBezTo>
                    <a:cubicBezTo>
                      <a:pt x="2" y="89"/>
                      <a:pt x="0" y="108"/>
                      <a:pt x="1" y="121"/>
                    </a:cubicBezTo>
                    <a:cubicBezTo>
                      <a:pt x="2" y="134"/>
                      <a:pt x="5" y="143"/>
                      <a:pt x="9" y="145"/>
                    </a:cubicBezTo>
                    <a:cubicBezTo>
                      <a:pt x="13" y="147"/>
                      <a:pt x="21" y="140"/>
                      <a:pt x="25" y="135"/>
                    </a:cubicBezTo>
                    <a:cubicBezTo>
                      <a:pt x="29" y="130"/>
                      <a:pt x="33" y="127"/>
                      <a:pt x="33" y="113"/>
                    </a:cubicBezTo>
                    <a:cubicBezTo>
                      <a:pt x="33" y="99"/>
                      <a:pt x="26" y="71"/>
                      <a:pt x="23" y="53"/>
                    </a:cubicBezTo>
                    <a:cubicBezTo>
                      <a:pt x="20" y="35"/>
                      <a:pt x="8" y="0"/>
                      <a:pt x="5" y="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4F1EA"/>
                  </a:gs>
                  <a:gs pos="100000">
                    <a:srgbClr val="1F3067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29" name="Freeform 33"/>
              <p:cNvSpPr>
                <a:spLocks/>
              </p:cNvSpPr>
              <p:nvPr userDrawn="1"/>
            </p:nvSpPr>
            <p:spPr bwMode="auto">
              <a:xfrm>
                <a:off x="5366" y="347"/>
                <a:ext cx="78" cy="93"/>
              </a:xfrm>
              <a:custGeom>
                <a:avLst/>
                <a:gdLst>
                  <a:gd name="T0" fmla="*/ 89 w 100"/>
                  <a:gd name="T1" fmla="*/ 4 h 120"/>
                  <a:gd name="T2" fmla="*/ 41 w 100"/>
                  <a:gd name="T3" fmla="*/ 44 h 120"/>
                  <a:gd name="T4" fmla="*/ 5 w 100"/>
                  <a:gd name="T5" fmla="*/ 80 h 120"/>
                  <a:gd name="T6" fmla="*/ 9 w 100"/>
                  <a:gd name="T7" fmla="*/ 112 h 120"/>
                  <a:gd name="T8" fmla="*/ 41 w 100"/>
                  <a:gd name="T9" fmla="*/ 112 h 120"/>
                  <a:gd name="T10" fmla="*/ 73 w 100"/>
                  <a:gd name="T11" fmla="*/ 66 h 120"/>
                  <a:gd name="T12" fmla="*/ 97 w 100"/>
                  <a:gd name="T13" fmla="*/ 20 h 120"/>
                  <a:gd name="T14" fmla="*/ 89 w 100"/>
                  <a:gd name="T15" fmla="*/ 4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0" h="120">
                    <a:moveTo>
                      <a:pt x="89" y="4"/>
                    </a:moveTo>
                    <a:cubicBezTo>
                      <a:pt x="80" y="8"/>
                      <a:pt x="55" y="31"/>
                      <a:pt x="41" y="44"/>
                    </a:cubicBezTo>
                    <a:cubicBezTo>
                      <a:pt x="27" y="57"/>
                      <a:pt x="10" y="69"/>
                      <a:pt x="5" y="80"/>
                    </a:cubicBezTo>
                    <a:cubicBezTo>
                      <a:pt x="0" y="91"/>
                      <a:pt x="3" y="107"/>
                      <a:pt x="9" y="112"/>
                    </a:cubicBezTo>
                    <a:cubicBezTo>
                      <a:pt x="15" y="117"/>
                      <a:pt x="30" y="120"/>
                      <a:pt x="41" y="112"/>
                    </a:cubicBezTo>
                    <a:cubicBezTo>
                      <a:pt x="52" y="104"/>
                      <a:pt x="64" y="81"/>
                      <a:pt x="73" y="66"/>
                    </a:cubicBezTo>
                    <a:cubicBezTo>
                      <a:pt x="82" y="51"/>
                      <a:pt x="94" y="30"/>
                      <a:pt x="97" y="20"/>
                    </a:cubicBezTo>
                    <a:cubicBezTo>
                      <a:pt x="100" y="10"/>
                      <a:pt x="98" y="0"/>
                      <a:pt x="89" y="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0" name="Freeform 34"/>
              <p:cNvSpPr>
                <a:spLocks/>
              </p:cNvSpPr>
              <p:nvPr userDrawn="1"/>
            </p:nvSpPr>
            <p:spPr bwMode="auto">
              <a:xfrm>
                <a:off x="5450" y="361"/>
                <a:ext cx="33" cy="106"/>
              </a:xfrm>
              <a:custGeom>
                <a:avLst/>
                <a:gdLst>
                  <a:gd name="T0" fmla="*/ 7 w 43"/>
                  <a:gd name="T1" fmla="*/ 9 h 137"/>
                  <a:gd name="T2" fmla="*/ 7 w 43"/>
                  <a:gd name="T3" fmla="*/ 69 h 137"/>
                  <a:gd name="T4" fmla="*/ 3 w 43"/>
                  <a:gd name="T5" fmla="*/ 123 h 137"/>
                  <a:gd name="T6" fmla="*/ 25 w 43"/>
                  <a:gd name="T7" fmla="*/ 135 h 137"/>
                  <a:gd name="T8" fmla="*/ 39 w 43"/>
                  <a:gd name="T9" fmla="*/ 109 h 137"/>
                  <a:gd name="T10" fmla="*/ 41 w 43"/>
                  <a:gd name="T11" fmla="*/ 61 h 137"/>
                  <a:gd name="T12" fmla="*/ 25 w 43"/>
                  <a:gd name="T13" fmla="*/ 15 h 137"/>
                  <a:gd name="T14" fmla="*/ 7 w 43"/>
                  <a:gd name="T15" fmla="*/ 9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3" h="137">
                    <a:moveTo>
                      <a:pt x="7" y="9"/>
                    </a:moveTo>
                    <a:cubicBezTo>
                      <a:pt x="4" y="18"/>
                      <a:pt x="8" y="50"/>
                      <a:pt x="7" y="69"/>
                    </a:cubicBezTo>
                    <a:cubicBezTo>
                      <a:pt x="6" y="88"/>
                      <a:pt x="0" y="112"/>
                      <a:pt x="3" y="123"/>
                    </a:cubicBezTo>
                    <a:cubicBezTo>
                      <a:pt x="6" y="134"/>
                      <a:pt x="19" y="137"/>
                      <a:pt x="25" y="135"/>
                    </a:cubicBezTo>
                    <a:cubicBezTo>
                      <a:pt x="31" y="133"/>
                      <a:pt x="36" y="121"/>
                      <a:pt x="39" y="109"/>
                    </a:cubicBezTo>
                    <a:cubicBezTo>
                      <a:pt x="42" y="97"/>
                      <a:pt x="43" y="77"/>
                      <a:pt x="41" y="61"/>
                    </a:cubicBezTo>
                    <a:cubicBezTo>
                      <a:pt x="39" y="45"/>
                      <a:pt x="30" y="25"/>
                      <a:pt x="25" y="15"/>
                    </a:cubicBezTo>
                    <a:cubicBezTo>
                      <a:pt x="20" y="5"/>
                      <a:pt x="10" y="0"/>
                      <a:pt x="7" y="9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1" name="Freeform 35"/>
              <p:cNvSpPr>
                <a:spLocks/>
              </p:cNvSpPr>
              <p:nvPr userDrawn="1"/>
            </p:nvSpPr>
            <p:spPr bwMode="auto">
              <a:xfrm>
                <a:off x="5470" y="347"/>
                <a:ext cx="72" cy="115"/>
              </a:xfrm>
              <a:custGeom>
                <a:avLst/>
                <a:gdLst>
                  <a:gd name="T0" fmla="*/ 1 w 92"/>
                  <a:gd name="T1" fmla="*/ 2 h 148"/>
                  <a:gd name="T2" fmla="*/ 31 w 92"/>
                  <a:gd name="T3" fmla="*/ 36 h 148"/>
                  <a:gd name="T4" fmla="*/ 59 w 92"/>
                  <a:gd name="T5" fmla="*/ 114 h 148"/>
                  <a:gd name="T6" fmla="*/ 69 w 92"/>
                  <a:gd name="T7" fmla="*/ 144 h 148"/>
                  <a:gd name="T8" fmla="*/ 87 w 92"/>
                  <a:gd name="T9" fmla="*/ 136 h 148"/>
                  <a:gd name="T10" fmla="*/ 89 w 92"/>
                  <a:gd name="T11" fmla="*/ 108 h 148"/>
                  <a:gd name="T12" fmla="*/ 67 w 92"/>
                  <a:gd name="T13" fmla="*/ 52 h 148"/>
                  <a:gd name="T14" fmla="*/ 35 w 92"/>
                  <a:gd name="T15" fmla="*/ 22 h 148"/>
                  <a:gd name="T16" fmla="*/ 1 w 92"/>
                  <a:gd name="T17" fmla="*/ 2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2" h="148">
                    <a:moveTo>
                      <a:pt x="1" y="2"/>
                    </a:moveTo>
                    <a:cubicBezTo>
                      <a:pt x="0" y="4"/>
                      <a:pt x="21" y="17"/>
                      <a:pt x="31" y="36"/>
                    </a:cubicBezTo>
                    <a:cubicBezTo>
                      <a:pt x="41" y="55"/>
                      <a:pt x="53" y="96"/>
                      <a:pt x="59" y="114"/>
                    </a:cubicBezTo>
                    <a:cubicBezTo>
                      <a:pt x="65" y="132"/>
                      <a:pt x="64" y="140"/>
                      <a:pt x="69" y="144"/>
                    </a:cubicBezTo>
                    <a:cubicBezTo>
                      <a:pt x="74" y="148"/>
                      <a:pt x="84" y="142"/>
                      <a:pt x="87" y="136"/>
                    </a:cubicBezTo>
                    <a:cubicBezTo>
                      <a:pt x="90" y="130"/>
                      <a:pt x="92" y="122"/>
                      <a:pt x="89" y="108"/>
                    </a:cubicBezTo>
                    <a:cubicBezTo>
                      <a:pt x="86" y="94"/>
                      <a:pt x="76" y="66"/>
                      <a:pt x="67" y="52"/>
                    </a:cubicBezTo>
                    <a:cubicBezTo>
                      <a:pt x="58" y="38"/>
                      <a:pt x="46" y="30"/>
                      <a:pt x="35" y="22"/>
                    </a:cubicBezTo>
                    <a:cubicBezTo>
                      <a:pt x="24" y="14"/>
                      <a:pt x="2" y="0"/>
                      <a:pt x="1" y="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2" name="Freeform 36"/>
              <p:cNvSpPr>
                <a:spLocks/>
              </p:cNvSpPr>
              <p:nvPr userDrawn="1"/>
            </p:nvSpPr>
            <p:spPr bwMode="auto">
              <a:xfrm>
                <a:off x="5486" y="332"/>
                <a:ext cx="97" cy="85"/>
              </a:xfrm>
              <a:custGeom>
                <a:avLst/>
                <a:gdLst>
                  <a:gd name="T0" fmla="*/ 4 w 124"/>
                  <a:gd name="T1" fmla="*/ 2 h 110"/>
                  <a:gd name="T2" fmla="*/ 56 w 124"/>
                  <a:gd name="T3" fmla="*/ 44 h 110"/>
                  <a:gd name="T4" fmla="*/ 94 w 124"/>
                  <a:gd name="T5" fmla="*/ 100 h 110"/>
                  <a:gd name="T6" fmla="*/ 116 w 124"/>
                  <a:gd name="T7" fmla="*/ 106 h 110"/>
                  <a:gd name="T8" fmla="*/ 118 w 124"/>
                  <a:gd name="T9" fmla="*/ 78 h 110"/>
                  <a:gd name="T10" fmla="*/ 82 w 124"/>
                  <a:gd name="T11" fmla="*/ 32 h 110"/>
                  <a:gd name="T12" fmla="*/ 4 w 124"/>
                  <a:gd name="T13" fmla="*/ 2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4" h="110">
                    <a:moveTo>
                      <a:pt x="4" y="2"/>
                    </a:moveTo>
                    <a:cubicBezTo>
                      <a:pt x="0" y="4"/>
                      <a:pt x="41" y="28"/>
                      <a:pt x="56" y="44"/>
                    </a:cubicBezTo>
                    <a:cubicBezTo>
                      <a:pt x="71" y="60"/>
                      <a:pt x="84" y="90"/>
                      <a:pt x="94" y="100"/>
                    </a:cubicBezTo>
                    <a:cubicBezTo>
                      <a:pt x="104" y="110"/>
                      <a:pt x="112" y="110"/>
                      <a:pt x="116" y="106"/>
                    </a:cubicBezTo>
                    <a:cubicBezTo>
                      <a:pt x="120" y="102"/>
                      <a:pt x="124" y="90"/>
                      <a:pt x="118" y="78"/>
                    </a:cubicBezTo>
                    <a:cubicBezTo>
                      <a:pt x="112" y="66"/>
                      <a:pt x="100" y="45"/>
                      <a:pt x="82" y="32"/>
                    </a:cubicBezTo>
                    <a:cubicBezTo>
                      <a:pt x="64" y="19"/>
                      <a:pt x="8" y="0"/>
                      <a:pt x="4" y="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3" name="Freeform 37"/>
              <p:cNvSpPr>
                <a:spLocks/>
              </p:cNvSpPr>
              <p:nvPr userDrawn="1"/>
            </p:nvSpPr>
            <p:spPr bwMode="auto">
              <a:xfrm>
                <a:off x="5502" y="316"/>
                <a:ext cx="70" cy="40"/>
              </a:xfrm>
              <a:custGeom>
                <a:avLst/>
                <a:gdLst>
                  <a:gd name="T0" fmla="*/ 4 w 90"/>
                  <a:gd name="T1" fmla="*/ 4 h 51"/>
                  <a:gd name="T2" fmla="*/ 48 w 90"/>
                  <a:gd name="T3" fmla="*/ 28 h 51"/>
                  <a:gd name="T4" fmla="*/ 86 w 90"/>
                  <a:gd name="T5" fmla="*/ 48 h 51"/>
                  <a:gd name="T6" fmla="*/ 70 w 90"/>
                  <a:gd name="T7" fmla="*/ 8 h 51"/>
                  <a:gd name="T8" fmla="*/ 4 w 90"/>
                  <a:gd name="T9" fmla="*/ 4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0" h="51">
                    <a:moveTo>
                      <a:pt x="4" y="4"/>
                    </a:moveTo>
                    <a:cubicBezTo>
                      <a:pt x="0" y="7"/>
                      <a:pt x="34" y="21"/>
                      <a:pt x="48" y="28"/>
                    </a:cubicBezTo>
                    <a:cubicBezTo>
                      <a:pt x="62" y="35"/>
                      <a:pt x="82" y="51"/>
                      <a:pt x="86" y="48"/>
                    </a:cubicBezTo>
                    <a:cubicBezTo>
                      <a:pt x="90" y="45"/>
                      <a:pt x="83" y="16"/>
                      <a:pt x="70" y="8"/>
                    </a:cubicBezTo>
                    <a:cubicBezTo>
                      <a:pt x="57" y="0"/>
                      <a:pt x="8" y="1"/>
                      <a:pt x="4" y="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4" name="Freeform 38"/>
              <p:cNvSpPr>
                <a:spLocks/>
              </p:cNvSpPr>
              <p:nvPr userDrawn="1"/>
            </p:nvSpPr>
            <p:spPr bwMode="auto">
              <a:xfrm>
                <a:off x="5299" y="337"/>
                <a:ext cx="102" cy="75"/>
              </a:xfrm>
              <a:custGeom>
                <a:avLst/>
                <a:gdLst>
                  <a:gd name="T0" fmla="*/ 120 w 132"/>
                  <a:gd name="T1" fmla="*/ 0 h 97"/>
                  <a:gd name="T2" fmla="*/ 52 w 132"/>
                  <a:gd name="T3" fmla="*/ 14 h 97"/>
                  <a:gd name="T4" fmla="*/ 10 w 132"/>
                  <a:gd name="T5" fmla="*/ 46 h 97"/>
                  <a:gd name="T6" fmla="*/ 2 w 132"/>
                  <a:gd name="T7" fmla="*/ 82 h 97"/>
                  <a:gd name="T8" fmla="*/ 22 w 132"/>
                  <a:gd name="T9" fmla="*/ 90 h 97"/>
                  <a:gd name="T10" fmla="*/ 72 w 132"/>
                  <a:gd name="T11" fmla="*/ 42 h 97"/>
                  <a:gd name="T12" fmla="*/ 122 w 132"/>
                  <a:gd name="T13" fmla="*/ 14 h 97"/>
                  <a:gd name="T14" fmla="*/ 120 w 132"/>
                  <a:gd name="T15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2" h="97">
                    <a:moveTo>
                      <a:pt x="120" y="0"/>
                    </a:moveTo>
                    <a:cubicBezTo>
                      <a:pt x="108" y="0"/>
                      <a:pt x="70" y="6"/>
                      <a:pt x="52" y="14"/>
                    </a:cubicBezTo>
                    <a:cubicBezTo>
                      <a:pt x="34" y="22"/>
                      <a:pt x="18" y="35"/>
                      <a:pt x="10" y="46"/>
                    </a:cubicBezTo>
                    <a:cubicBezTo>
                      <a:pt x="2" y="57"/>
                      <a:pt x="0" y="75"/>
                      <a:pt x="2" y="82"/>
                    </a:cubicBezTo>
                    <a:cubicBezTo>
                      <a:pt x="4" y="89"/>
                      <a:pt x="10" y="97"/>
                      <a:pt x="22" y="90"/>
                    </a:cubicBezTo>
                    <a:cubicBezTo>
                      <a:pt x="34" y="83"/>
                      <a:pt x="55" y="55"/>
                      <a:pt x="72" y="42"/>
                    </a:cubicBezTo>
                    <a:cubicBezTo>
                      <a:pt x="89" y="29"/>
                      <a:pt x="115" y="20"/>
                      <a:pt x="122" y="14"/>
                    </a:cubicBezTo>
                    <a:cubicBezTo>
                      <a:pt x="129" y="8"/>
                      <a:pt x="132" y="0"/>
                      <a:pt x="120" y="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5" name="Freeform 39"/>
              <p:cNvSpPr>
                <a:spLocks/>
              </p:cNvSpPr>
              <p:nvPr userDrawn="1"/>
            </p:nvSpPr>
            <p:spPr bwMode="auto">
              <a:xfrm>
                <a:off x="5270" y="284"/>
                <a:ext cx="134" cy="35"/>
              </a:xfrm>
              <a:custGeom>
                <a:avLst/>
                <a:gdLst>
                  <a:gd name="T0" fmla="*/ 147 w 173"/>
                  <a:gd name="T1" fmla="*/ 28 h 45"/>
                  <a:gd name="T2" fmla="*/ 81 w 173"/>
                  <a:gd name="T3" fmla="*/ 4 h 45"/>
                  <a:gd name="T4" fmla="*/ 31 w 173"/>
                  <a:gd name="T5" fmla="*/ 6 h 45"/>
                  <a:gd name="T6" fmla="*/ 3 w 173"/>
                  <a:gd name="T7" fmla="*/ 22 h 45"/>
                  <a:gd name="T8" fmla="*/ 15 w 173"/>
                  <a:gd name="T9" fmla="*/ 42 h 45"/>
                  <a:gd name="T10" fmla="*/ 93 w 173"/>
                  <a:gd name="T11" fmla="*/ 38 h 45"/>
                  <a:gd name="T12" fmla="*/ 165 w 173"/>
                  <a:gd name="T13" fmla="*/ 36 h 45"/>
                  <a:gd name="T14" fmla="*/ 147 w 173"/>
                  <a:gd name="T15" fmla="*/ 28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3" h="45">
                    <a:moveTo>
                      <a:pt x="147" y="28"/>
                    </a:moveTo>
                    <a:cubicBezTo>
                      <a:pt x="133" y="23"/>
                      <a:pt x="100" y="8"/>
                      <a:pt x="81" y="4"/>
                    </a:cubicBezTo>
                    <a:cubicBezTo>
                      <a:pt x="62" y="0"/>
                      <a:pt x="44" y="3"/>
                      <a:pt x="31" y="6"/>
                    </a:cubicBezTo>
                    <a:cubicBezTo>
                      <a:pt x="18" y="9"/>
                      <a:pt x="6" y="16"/>
                      <a:pt x="3" y="22"/>
                    </a:cubicBezTo>
                    <a:cubicBezTo>
                      <a:pt x="0" y="28"/>
                      <a:pt x="0" y="39"/>
                      <a:pt x="15" y="42"/>
                    </a:cubicBezTo>
                    <a:cubicBezTo>
                      <a:pt x="30" y="45"/>
                      <a:pt x="68" y="39"/>
                      <a:pt x="93" y="38"/>
                    </a:cubicBezTo>
                    <a:cubicBezTo>
                      <a:pt x="118" y="37"/>
                      <a:pt x="157" y="38"/>
                      <a:pt x="165" y="36"/>
                    </a:cubicBezTo>
                    <a:cubicBezTo>
                      <a:pt x="173" y="34"/>
                      <a:pt x="161" y="33"/>
                      <a:pt x="147" y="2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6" name="Freeform 40"/>
              <p:cNvSpPr>
                <a:spLocks/>
              </p:cNvSpPr>
              <p:nvPr userDrawn="1"/>
            </p:nvSpPr>
            <p:spPr bwMode="auto">
              <a:xfrm>
                <a:off x="5269" y="228"/>
                <a:ext cx="147" cy="67"/>
              </a:xfrm>
              <a:custGeom>
                <a:avLst/>
                <a:gdLst>
                  <a:gd name="T0" fmla="*/ 188 w 189"/>
                  <a:gd name="T1" fmla="*/ 82 h 86"/>
                  <a:gd name="T2" fmla="*/ 132 w 189"/>
                  <a:gd name="T3" fmla="*/ 30 h 86"/>
                  <a:gd name="T4" fmla="*/ 60 w 189"/>
                  <a:gd name="T5" fmla="*/ 4 h 86"/>
                  <a:gd name="T6" fmla="*/ 18 w 189"/>
                  <a:gd name="T7" fmla="*/ 8 h 86"/>
                  <a:gd name="T8" fmla="*/ 4 w 189"/>
                  <a:gd name="T9" fmla="*/ 24 h 86"/>
                  <a:gd name="T10" fmla="*/ 44 w 189"/>
                  <a:gd name="T11" fmla="*/ 36 h 86"/>
                  <a:gd name="T12" fmla="*/ 124 w 189"/>
                  <a:gd name="T13" fmla="*/ 52 h 86"/>
                  <a:gd name="T14" fmla="*/ 188 w 189"/>
                  <a:gd name="T15" fmla="*/ 82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89" h="86">
                    <a:moveTo>
                      <a:pt x="188" y="82"/>
                    </a:moveTo>
                    <a:cubicBezTo>
                      <a:pt x="189" y="78"/>
                      <a:pt x="153" y="43"/>
                      <a:pt x="132" y="30"/>
                    </a:cubicBezTo>
                    <a:cubicBezTo>
                      <a:pt x="111" y="17"/>
                      <a:pt x="79" y="8"/>
                      <a:pt x="60" y="4"/>
                    </a:cubicBezTo>
                    <a:cubicBezTo>
                      <a:pt x="41" y="0"/>
                      <a:pt x="27" y="5"/>
                      <a:pt x="18" y="8"/>
                    </a:cubicBezTo>
                    <a:cubicBezTo>
                      <a:pt x="9" y="11"/>
                      <a:pt x="0" y="19"/>
                      <a:pt x="4" y="24"/>
                    </a:cubicBezTo>
                    <a:cubicBezTo>
                      <a:pt x="8" y="29"/>
                      <a:pt x="24" y="31"/>
                      <a:pt x="44" y="36"/>
                    </a:cubicBezTo>
                    <a:cubicBezTo>
                      <a:pt x="64" y="41"/>
                      <a:pt x="101" y="45"/>
                      <a:pt x="124" y="52"/>
                    </a:cubicBezTo>
                    <a:cubicBezTo>
                      <a:pt x="147" y="59"/>
                      <a:pt x="187" y="86"/>
                      <a:pt x="188" y="8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7" name="Freeform 41"/>
              <p:cNvSpPr>
                <a:spLocks/>
              </p:cNvSpPr>
              <p:nvPr userDrawn="1"/>
            </p:nvSpPr>
            <p:spPr bwMode="auto">
              <a:xfrm>
                <a:off x="5315" y="209"/>
                <a:ext cx="106" cy="66"/>
              </a:xfrm>
              <a:custGeom>
                <a:avLst/>
                <a:gdLst>
                  <a:gd name="T0" fmla="*/ 135 w 137"/>
                  <a:gd name="T1" fmla="*/ 83 h 86"/>
                  <a:gd name="T2" fmla="*/ 95 w 137"/>
                  <a:gd name="T3" fmla="*/ 33 h 86"/>
                  <a:gd name="T4" fmla="*/ 59 w 137"/>
                  <a:gd name="T5" fmla="*/ 9 h 86"/>
                  <a:gd name="T6" fmla="*/ 29 w 137"/>
                  <a:gd name="T7" fmla="*/ 1 h 86"/>
                  <a:gd name="T8" fmla="*/ 5 w 137"/>
                  <a:gd name="T9" fmla="*/ 15 h 86"/>
                  <a:gd name="T10" fmla="*/ 57 w 137"/>
                  <a:gd name="T11" fmla="*/ 33 h 86"/>
                  <a:gd name="T12" fmla="*/ 109 w 137"/>
                  <a:gd name="T13" fmla="*/ 53 h 86"/>
                  <a:gd name="T14" fmla="*/ 135 w 137"/>
                  <a:gd name="T15" fmla="*/ 83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7" h="86">
                    <a:moveTo>
                      <a:pt x="135" y="83"/>
                    </a:moveTo>
                    <a:cubicBezTo>
                      <a:pt x="133" y="80"/>
                      <a:pt x="108" y="45"/>
                      <a:pt x="95" y="33"/>
                    </a:cubicBezTo>
                    <a:cubicBezTo>
                      <a:pt x="82" y="21"/>
                      <a:pt x="70" y="14"/>
                      <a:pt x="59" y="9"/>
                    </a:cubicBezTo>
                    <a:cubicBezTo>
                      <a:pt x="48" y="4"/>
                      <a:pt x="38" y="0"/>
                      <a:pt x="29" y="1"/>
                    </a:cubicBezTo>
                    <a:cubicBezTo>
                      <a:pt x="20" y="2"/>
                      <a:pt x="0" y="10"/>
                      <a:pt x="5" y="15"/>
                    </a:cubicBezTo>
                    <a:cubicBezTo>
                      <a:pt x="10" y="20"/>
                      <a:pt x="40" y="27"/>
                      <a:pt x="57" y="33"/>
                    </a:cubicBezTo>
                    <a:cubicBezTo>
                      <a:pt x="74" y="39"/>
                      <a:pt x="97" y="46"/>
                      <a:pt x="109" y="53"/>
                    </a:cubicBezTo>
                    <a:cubicBezTo>
                      <a:pt x="121" y="60"/>
                      <a:pt x="137" y="86"/>
                      <a:pt x="135" y="8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>
                <a:off x="5382" y="206"/>
                <a:ext cx="61" cy="76"/>
              </a:xfrm>
              <a:custGeom>
                <a:avLst/>
                <a:gdLst>
                  <a:gd name="T0" fmla="*/ 74 w 78"/>
                  <a:gd name="T1" fmla="*/ 98 h 98"/>
                  <a:gd name="T2" fmla="*/ 72 w 78"/>
                  <a:gd name="T3" fmla="*/ 44 h 98"/>
                  <a:gd name="T4" fmla="*/ 38 w 78"/>
                  <a:gd name="T5" fmla="*/ 8 h 98"/>
                  <a:gd name="T6" fmla="*/ 0 w 78"/>
                  <a:gd name="T7" fmla="*/ 0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8" h="98">
                    <a:moveTo>
                      <a:pt x="74" y="98"/>
                    </a:moveTo>
                    <a:cubicBezTo>
                      <a:pt x="76" y="78"/>
                      <a:pt x="78" y="59"/>
                      <a:pt x="72" y="44"/>
                    </a:cubicBezTo>
                    <a:cubicBezTo>
                      <a:pt x="66" y="29"/>
                      <a:pt x="50" y="15"/>
                      <a:pt x="38" y="8"/>
                    </a:cubicBezTo>
                    <a:cubicBezTo>
                      <a:pt x="26" y="1"/>
                      <a:pt x="13" y="0"/>
                      <a:pt x="0" y="0"/>
                    </a:cubicBez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67F68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39" name="Freeform 43"/>
              <p:cNvSpPr>
                <a:spLocks/>
              </p:cNvSpPr>
              <p:nvPr userDrawn="1"/>
            </p:nvSpPr>
            <p:spPr bwMode="auto">
              <a:xfrm>
                <a:off x="5372" y="206"/>
                <a:ext cx="68" cy="78"/>
              </a:xfrm>
              <a:custGeom>
                <a:avLst/>
                <a:gdLst>
                  <a:gd name="T0" fmla="*/ 88 w 88"/>
                  <a:gd name="T1" fmla="*/ 87 h 101"/>
                  <a:gd name="T2" fmla="*/ 82 w 88"/>
                  <a:gd name="T3" fmla="*/ 51 h 101"/>
                  <a:gd name="T4" fmla="*/ 58 w 88"/>
                  <a:gd name="T5" fmla="*/ 23 h 101"/>
                  <a:gd name="T6" fmla="*/ 32 w 88"/>
                  <a:gd name="T7" fmla="*/ 5 h 101"/>
                  <a:gd name="T8" fmla="*/ 0 w 88"/>
                  <a:gd name="T9" fmla="*/ 3 h 101"/>
                  <a:gd name="T10" fmla="*/ 30 w 88"/>
                  <a:gd name="T11" fmla="*/ 21 h 101"/>
                  <a:gd name="T12" fmla="*/ 60 w 88"/>
                  <a:gd name="T13" fmla="*/ 51 h 101"/>
                  <a:gd name="T14" fmla="*/ 76 w 88"/>
                  <a:gd name="T15" fmla="*/ 89 h 101"/>
                  <a:gd name="T16" fmla="*/ 82 w 88"/>
                  <a:gd name="T17" fmla="*/ 101 h 101"/>
                  <a:gd name="T18" fmla="*/ 88 w 88"/>
                  <a:gd name="T19" fmla="*/ 87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8" h="101">
                    <a:moveTo>
                      <a:pt x="88" y="87"/>
                    </a:moveTo>
                    <a:cubicBezTo>
                      <a:pt x="88" y="79"/>
                      <a:pt x="87" y="62"/>
                      <a:pt x="82" y="51"/>
                    </a:cubicBezTo>
                    <a:cubicBezTo>
                      <a:pt x="77" y="40"/>
                      <a:pt x="66" y="31"/>
                      <a:pt x="58" y="23"/>
                    </a:cubicBezTo>
                    <a:cubicBezTo>
                      <a:pt x="50" y="15"/>
                      <a:pt x="42" y="8"/>
                      <a:pt x="32" y="5"/>
                    </a:cubicBezTo>
                    <a:cubicBezTo>
                      <a:pt x="22" y="2"/>
                      <a:pt x="0" y="0"/>
                      <a:pt x="0" y="3"/>
                    </a:cubicBezTo>
                    <a:cubicBezTo>
                      <a:pt x="0" y="6"/>
                      <a:pt x="20" y="13"/>
                      <a:pt x="30" y="21"/>
                    </a:cubicBezTo>
                    <a:cubicBezTo>
                      <a:pt x="40" y="29"/>
                      <a:pt x="52" y="40"/>
                      <a:pt x="60" y="51"/>
                    </a:cubicBezTo>
                    <a:cubicBezTo>
                      <a:pt x="68" y="62"/>
                      <a:pt x="72" y="81"/>
                      <a:pt x="76" y="89"/>
                    </a:cubicBezTo>
                    <a:cubicBezTo>
                      <a:pt x="80" y="97"/>
                      <a:pt x="80" y="101"/>
                      <a:pt x="82" y="101"/>
                    </a:cubicBezTo>
                    <a:cubicBezTo>
                      <a:pt x="84" y="101"/>
                      <a:pt x="88" y="95"/>
                      <a:pt x="88" y="8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0" name="Freeform 44"/>
              <p:cNvSpPr>
                <a:spLocks/>
              </p:cNvSpPr>
              <p:nvPr userDrawn="1"/>
            </p:nvSpPr>
            <p:spPr bwMode="auto">
              <a:xfrm>
                <a:off x="5440" y="224"/>
                <a:ext cx="39" cy="61"/>
              </a:xfrm>
              <a:custGeom>
                <a:avLst/>
                <a:gdLst>
                  <a:gd name="T0" fmla="*/ 24 w 51"/>
                  <a:gd name="T1" fmla="*/ 65 h 79"/>
                  <a:gd name="T2" fmla="*/ 24 w 51"/>
                  <a:gd name="T3" fmla="*/ 31 h 79"/>
                  <a:gd name="T4" fmla="*/ 0 w 51"/>
                  <a:gd name="T5" fmla="*/ 3 h 79"/>
                  <a:gd name="T6" fmla="*/ 24 w 51"/>
                  <a:gd name="T7" fmla="*/ 11 h 79"/>
                  <a:gd name="T8" fmla="*/ 48 w 51"/>
                  <a:gd name="T9" fmla="*/ 27 h 79"/>
                  <a:gd name="T10" fmla="*/ 44 w 51"/>
                  <a:gd name="T11" fmla="*/ 49 h 79"/>
                  <a:gd name="T12" fmla="*/ 26 w 51"/>
                  <a:gd name="T13" fmla="*/ 77 h 79"/>
                  <a:gd name="T14" fmla="*/ 24 w 51"/>
                  <a:gd name="T15" fmla="*/ 65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1" h="79">
                    <a:moveTo>
                      <a:pt x="24" y="65"/>
                    </a:moveTo>
                    <a:cubicBezTo>
                      <a:pt x="24" y="57"/>
                      <a:pt x="28" y="41"/>
                      <a:pt x="24" y="31"/>
                    </a:cubicBezTo>
                    <a:cubicBezTo>
                      <a:pt x="20" y="21"/>
                      <a:pt x="0" y="6"/>
                      <a:pt x="0" y="3"/>
                    </a:cubicBezTo>
                    <a:cubicBezTo>
                      <a:pt x="0" y="0"/>
                      <a:pt x="16" y="7"/>
                      <a:pt x="24" y="11"/>
                    </a:cubicBezTo>
                    <a:cubicBezTo>
                      <a:pt x="32" y="15"/>
                      <a:pt x="45" y="21"/>
                      <a:pt x="48" y="27"/>
                    </a:cubicBezTo>
                    <a:cubicBezTo>
                      <a:pt x="51" y="33"/>
                      <a:pt x="48" y="41"/>
                      <a:pt x="44" y="49"/>
                    </a:cubicBezTo>
                    <a:cubicBezTo>
                      <a:pt x="40" y="57"/>
                      <a:pt x="29" y="75"/>
                      <a:pt x="26" y="77"/>
                    </a:cubicBezTo>
                    <a:cubicBezTo>
                      <a:pt x="23" y="79"/>
                      <a:pt x="24" y="73"/>
                      <a:pt x="24" y="6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1" name="Freeform 45"/>
              <p:cNvSpPr>
                <a:spLocks/>
              </p:cNvSpPr>
              <p:nvPr userDrawn="1"/>
            </p:nvSpPr>
            <p:spPr bwMode="auto">
              <a:xfrm>
                <a:off x="5478" y="252"/>
                <a:ext cx="63" cy="52"/>
              </a:xfrm>
              <a:custGeom>
                <a:avLst/>
                <a:gdLst>
                  <a:gd name="T0" fmla="*/ 1 w 81"/>
                  <a:gd name="T1" fmla="*/ 51 h 67"/>
                  <a:gd name="T2" fmla="*/ 13 w 81"/>
                  <a:gd name="T3" fmla="*/ 23 h 67"/>
                  <a:gd name="T4" fmla="*/ 15 w 81"/>
                  <a:gd name="T5" fmla="*/ 1 h 67"/>
                  <a:gd name="T6" fmla="*/ 39 w 81"/>
                  <a:gd name="T7" fmla="*/ 15 h 67"/>
                  <a:gd name="T8" fmla="*/ 27 w 81"/>
                  <a:gd name="T9" fmla="*/ 41 h 67"/>
                  <a:gd name="T10" fmla="*/ 57 w 81"/>
                  <a:gd name="T11" fmla="*/ 37 h 67"/>
                  <a:gd name="T12" fmla="*/ 79 w 81"/>
                  <a:gd name="T13" fmla="*/ 63 h 67"/>
                  <a:gd name="T14" fmla="*/ 47 w 81"/>
                  <a:gd name="T15" fmla="*/ 59 h 67"/>
                  <a:gd name="T16" fmla="*/ 19 w 81"/>
                  <a:gd name="T17" fmla="*/ 57 h 67"/>
                  <a:gd name="T18" fmla="*/ 1 w 81"/>
                  <a:gd name="T19" fmla="*/ 5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1" h="67">
                    <a:moveTo>
                      <a:pt x="1" y="51"/>
                    </a:moveTo>
                    <a:cubicBezTo>
                      <a:pt x="0" y="45"/>
                      <a:pt x="11" y="31"/>
                      <a:pt x="13" y="23"/>
                    </a:cubicBezTo>
                    <a:cubicBezTo>
                      <a:pt x="15" y="15"/>
                      <a:pt x="11" y="2"/>
                      <a:pt x="15" y="1"/>
                    </a:cubicBezTo>
                    <a:cubicBezTo>
                      <a:pt x="19" y="0"/>
                      <a:pt x="37" y="8"/>
                      <a:pt x="39" y="15"/>
                    </a:cubicBezTo>
                    <a:cubicBezTo>
                      <a:pt x="41" y="22"/>
                      <a:pt x="24" y="37"/>
                      <a:pt x="27" y="41"/>
                    </a:cubicBezTo>
                    <a:cubicBezTo>
                      <a:pt x="30" y="45"/>
                      <a:pt x="48" y="33"/>
                      <a:pt x="57" y="37"/>
                    </a:cubicBezTo>
                    <a:cubicBezTo>
                      <a:pt x="66" y="41"/>
                      <a:pt x="81" y="59"/>
                      <a:pt x="79" y="63"/>
                    </a:cubicBezTo>
                    <a:cubicBezTo>
                      <a:pt x="77" y="67"/>
                      <a:pt x="57" y="60"/>
                      <a:pt x="47" y="59"/>
                    </a:cubicBezTo>
                    <a:cubicBezTo>
                      <a:pt x="37" y="58"/>
                      <a:pt x="26" y="58"/>
                      <a:pt x="19" y="57"/>
                    </a:cubicBezTo>
                    <a:cubicBezTo>
                      <a:pt x="12" y="56"/>
                      <a:pt x="2" y="57"/>
                      <a:pt x="1" y="51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2" name="Freeform 46"/>
              <p:cNvSpPr>
                <a:spLocks/>
              </p:cNvSpPr>
              <p:nvPr userDrawn="1"/>
            </p:nvSpPr>
            <p:spPr bwMode="auto">
              <a:xfrm>
                <a:off x="5153" y="354"/>
                <a:ext cx="46" cy="84"/>
              </a:xfrm>
              <a:custGeom>
                <a:avLst/>
                <a:gdLst>
                  <a:gd name="T0" fmla="*/ 4 w 60"/>
                  <a:gd name="T1" fmla="*/ 1 h 108"/>
                  <a:gd name="T2" fmla="*/ 48 w 60"/>
                  <a:gd name="T3" fmla="*/ 47 h 108"/>
                  <a:gd name="T4" fmla="*/ 58 w 60"/>
                  <a:gd name="T5" fmla="*/ 95 h 108"/>
                  <a:gd name="T6" fmla="*/ 34 w 60"/>
                  <a:gd name="T7" fmla="*/ 101 h 108"/>
                  <a:gd name="T8" fmla="*/ 22 w 60"/>
                  <a:gd name="T9" fmla="*/ 53 h 108"/>
                  <a:gd name="T10" fmla="*/ 4 w 60"/>
                  <a:gd name="T11" fmla="*/ 1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0" h="108">
                    <a:moveTo>
                      <a:pt x="4" y="1"/>
                    </a:moveTo>
                    <a:cubicBezTo>
                      <a:pt x="8" y="0"/>
                      <a:pt x="39" y="31"/>
                      <a:pt x="48" y="47"/>
                    </a:cubicBezTo>
                    <a:cubicBezTo>
                      <a:pt x="57" y="63"/>
                      <a:pt x="60" y="86"/>
                      <a:pt x="58" y="95"/>
                    </a:cubicBezTo>
                    <a:cubicBezTo>
                      <a:pt x="56" y="104"/>
                      <a:pt x="40" y="108"/>
                      <a:pt x="34" y="101"/>
                    </a:cubicBezTo>
                    <a:cubicBezTo>
                      <a:pt x="28" y="94"/>
                      <a:pt x="27" y="70"/>
                      <a:pt x="22" y="53"/>
                    </a:cubicBezTo>
                    <a:cubicBezTo>
                      <a:pt x="17" y="36"/>
                      <a:pt x="0" y="2"/>
                      <a:pt x="4" y="1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3" name="Freeform 47"/>
              <p:cNvSpPr>
                <a:spLocks/>
              </p:cNvSpPr>
              <p:nvPr userDrawn="1"/>
            </p:nvSpPr>
            <p:spPr bwMode="auto">
              <a:xfrm>
                <a:off x="5119" y="358"/>
                <a:ext cx="35" cy="104"/>
              </a:xfrm>
              <a:custGeom>
                <a:avLst/>
                <a:gdLst>
                  <a:gd name="T0" fmla="*/ 30 w 45"/>
                  <a:gd name="T1" fmla="*/ 7 h 135"/>
                  <a:gd name="T2" fmla="*/ 44 w 45"/>
                  <a:gd name="T3" fmla="*/ 65 h 135"/>
                  <a:gd name="T4" fmla="*/ 38 w 45"/>
                  <a:gd name="T5" fmla="*/ 125 h 135"/>
                  <a:gd name="T6" fmla="*/ 4 w 45"/>
                  <a:gd name="T7" fmla="*/ 123 h 135"/>
                  <a:gd name="T8" fmla="*/ 14 w 45"/>
                  <a:gd name="T9" fmla="*/ 75 h 135"/>
                  <a:gd name="T10" fmla="*/ 18 w 45"/>
                  <a:gd name="T11" fmla="*/ 23 h 135"/>
                  <a:gd name="T12" fmla="*/ 30 w 45"/>
                  <a:gd name="T13" fmla="*/ 7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5" h="135">
                    <a:moveTo>
                      <a:pt x="30" y="7"/>
                    </a:moveTo>
                    <a:cubicBezTo>
                      <a:pt x="34" y="14"/>
                      <a:pt x="43" y="45"/>
                      <a:pt x="44" y="65"/>
                    </a:cubicBezTo>
                    <a:cubicBezTo>
                      <a:pt x="45" y="85"/>
                      <a:pt x="45" y="115"/>
                      <a:pt x="38" y="125"/>
                    </a:cubicBezTo>
                    <a:cubicBezTo>
                      <a:pt x="31" y="135"/>
                      <a:pt x="8" y="131"/>
                      <a:pt x="4" y="123"/>
                    </a:cubicBezTo>
                    <a:cubicBezTo>
                      <a:pt x="0" y="115"/>
                      <a:pt x="12" y="92"/>
                      <a:pt x="14" y="75"/>
                    </a:cubicBezTo>
                    <a:cubicBezTo>
                      <a:pt x="16" y="58"/>
                      <a:pt x="16" y="35"/>
                      <a:pt x="18" y="23"/>
                    </a:cubicBezTo>
                    <a:cubicBezTo>
                      <a:pt x="20" y="11"/>
                      <a:pt x="26" y="0"/>
                      <a:pt x="30" y="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4" name="Freeform 48"/>
              <p:cNvSpPr>
                <a:spLocks/>
              </p:cNvSpPr>
              <p:nvPr userDrawn="1"/>
            </p:nvSpPr>
            <p:spPr bwMode="auto">
              <a:xfrm>
                <a:off x="5068" y="357"/>
                <a:ext cx="47" cy="101"/>
              </a:xfrm>
              <a:custGeom>
                <a:avLst/>
                <a:gdLst>
                  <a:gd name="T0" fmla="*/ 59 w 61"/>
                  <a:gd name="T1" fmla="*/ 6 h 131"/>
                  <a:gd name="T2" fmla="*/ 23 w 61"/>
                  <a:gd name="T3" fmla="*/ 48 h 131"/>
                  <a:gd name="T4" fmla="*/ 1 w 61"/>
                  <a:gd name="T5" fmla="*/ 104 h 131"/>
                  <a:gd name="T6" fmla="*/ 19 w 61"/>
                  <a:gd name="T7" fmla="*/ 128 h 131"/>
                  <a:gd name="T8" fmla="*/ 37 w 61"/>
                  <a:gd name="T9" fmla="*/ 86 h 131"/>
                  <a:gd name="T10" fmla="*/ 59 w 61"/>
                  <a:gd name="T11" fmla="*/ 6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" h="131">
                    <a:moveTo>
                      <a:pt x="59" y="6"/>
                    </a:moveTo>
                    <a:cubicBezTo>
                      <a:pt x="57" y="0"/>
                      <a:pt x="33" y="32"/>
                      <a:pt x="23" y="48"/>
                    </a:cubicBezTo>
                    <a:cubicBezTo>
                      <a:pt x="13" y="64"/>
                      <a:pt x="2" y="91"/>
                      <a:pt x="1" y="104"/>
                    </a:cubicBezTo>
                    <a:cubicBezTo>
                      <a:pt x="0" y="117"/>
                      <a:pt x="13" y="131"/>
                      <a:pt x="19" y="128"/>
                    </a:cubicBezTo>
                    <a:cubicBezTo>
                      <a:pt x="25" y="125"/>
                      <a:pt x="29" y="107"/>
                      <a:pt x="37" y="86"/>
                    </a:cubicBezTo>
                    <a:cubicBezTo>
                      <a:pt x="45" y="65"/>
                      <a:pt x="61" y="12"/>
                      <a:pt x="59" y="6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5" name="Freeform 49"/>
              <p:cNvSpPr>
                <a:spLocks/>
              </p:cNvSpPr>
              <p:nvPr userDrawn="1"/>
            </p:nvSpPr>
            <p:spPr bwMode="auto">
              <a:xfrm>
                <a:off x="5028" y="338"/>
                <a:ext cx="80" cy="60"/>
              </a:xfrm>
              <a:custGeom>
                <a:avLst/>
                <a:gdLst>
                  <a:gd name="T0" fmla="*/ 97 w 103"/>
                  <a:gd name="T1" fmla="*/ 2 h 77"/>
                  <a:gd name="T2" fmla="*/ 21 w 103"/>
                  <a:gd name="T3" fmla="*/ 20 h 77"/>
                  <a:gd name="T4" fmla="*/ 1 w 103"/>
                  <a:gd name="T5" fmla="*/ 54 h 77"/>
                  <a:gd name="T6" fmla="*/ 17 w 103"/>
                  <a:gd name="T7" fmla="*/ 74 h 77"/>
                  <a:gd name="T8" fmla="*/ 59 w 103"/>
                  <a:gd name="T9" fmla="*/ 34 h 77"/>
                  <a:gd name="T10" fmla="*/ 97 w 103"/>
                  <a:gd name="T11" fmla="*/ 2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3" h="77">
                    <a:moveTo>
                      <a:pt x="97" y="2"/>
                    </a:moveTo>
                    <a:cubicBezTo>
                      <a:pt x="91" y="0"/>
                      <a:pt x="37" y="11"/>
                      <a:pt x="21" y="20"/>
                    </a:cubicBezTo>
                    <a:cubicBezTo>
                      <a:pt x="5" y="29"/>
                      <a:pt x="2" y="45"/>
                      <a:pt x="1" y="54"/>
                    </a:cubicBezTo>
                    <a:cubicBezTo>
                      <a:pt x="0" y="63"/>
                      <a:pt x="7" y="77"/>
                      <a:pt x="17" y="74"/>
                    </a:cubicBezTo>
                    <a:cubicBezTo>
                      <a:pt x="27" y="71"/>
                      <a:pt x="46" y="46"/>
                      <a:pt x="59" y="34"/>
                    </a:cubicBezTo>
                    <a:cubicBezTo>
                      <a:pt x="72" y="22"/>
                      <a:pt x="103" y="4"/>
                      <a:pt x="97" y="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6" name="Freeform 50"/>
              <p:cNvSpPr>
                <a:spLocks/>
              </p:cNvSpPr>
              <p:nvPr userDrawn="1"/>
            </p:nvSpPr>
            <p:spPr bwMode="auto">
              <a:xfrm>
                <a:off x="5029" y="298"/>
                <a:ext cx="76" cy="28"/>
              </a:xfrm>
              <a:custGeom>
                <a:avLst/>
                <a:gdLst>
                  <a:gd name="T0" fmla="*/ 94 w 99"/>
                  <a:gd name="T1" fmla="*/ 22 h 37"/>
                  <a:gd name="T2" fmla="*/ 42 w 99"/>
                  <a:gd name="T3" fmla="*/ 0 h 37"/>
                  <a:gd name="T4" fmla="*/ 12 w 99"/>
                  <a:gd name="T5" fmla="*/ 20 h 37"/>
                  <a:gd name="T6" fmla="*/ 14 w 99"/>
                  <a:gd name="T7" fmla="*/ 36 h 37"/>
                  <a:gd name="T8" fmla="*/ 94 w 99"/>
                  <a:gd name="T9" fmla="*/ 22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9" h="37">
                    <a:moveTo>
                      <a:pt x="94" y="22"/>
                    </a:moveTo>
                    <a:cubicBezTo>
                      <a:pt x="99" y="16"/>
                      <a:pt x="56" y="0"/>
                      <a:pt x="42" y="0"/>
                    </a:cubicBezTo>
                    <a:cubicBezTo>
                      <a:pt x="28" y="0"/>
                      <a:pt x="17" y="14"/>
                      <a:pt x="12" y="20"/>
                    </a:cubicBezTo>
                    <a:cubicBezTo>
                      <a:pt x="7" y="26"/>
                      <a:pt x="0" y="35"/>
                      <a:pt x="14" y="36"/>
                    </a:cubicBezTo>
                    <a:cubicBezTo>
                      <a:pt x="28" y="37"/>
                      <a:pt x="89" y="28"/>
                      <a:pt x="94" y="2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7" name="Freeform 51"/>
              <p:cNvSpPr>
                <a:spLocks/>
              </p:cNvSpPr>
              <p:nvPr userDrawn="1"/>
            </p:nvSpPr>
            <p:spPr bwMode="auto">
              <a:xfrm>
                <a:off x="5075" y="255"/>
                <a:ext cx="39" cy="52"/>
              </a:xfrm>
              <a:custGeom>
                <a:avLst/>
                <a:gdLst>
                  <a:gd name="T0" fmla="*/ 44 w 50"/>
                  <a:gd name="T1" fmla="*/ 63 h 67"/>
                  <a:gd name="T2" fmla="*/ 4 w 50"/>
                  <a:gd name="T3" fmla="*/ 31 h 67"/>
                  <a:gd name="T4" fmla="*/ 20 w 50"/>
                  <a:gd name="T5" fmla="*/ 15 h 67"/>
                  <a:gd name="T6" fmla="*/ 38 w 50"/>
                  <a:gd name="T7" fmla="*/ 7 h 67"/>
                  <a:gd name="T8" fmla="*/ 44 w 50"/>
                  <a:gd name="T9" fmla="*/ 63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67">
                    <a:moveTo>
                      <a:pt x="44" y="63"/>
                    </a:moveTo>
                    <a:cubicBezTo>
                      <a:pt x="38" y="67"/>
                      <a:pt x="8" y="39"/>
                      <a:pt x="4" y="31"/>
                    </a:cubicBezTo>
                    <a:cubicBezTo>
                      <a:pt x="0" y="23"/>
                      <a:pt x="14" y="19"/>
                      <a:pt x="20" y="15"/>
                    </a:cubicBezTo>
                    <a:cubicBezTo>
                      <a:pt x="26" y="11"/>
                      <a:pt x="34" y="0"/>
                      <a:pt x="38" y="7"/>
                    </a:cubicBezTo>
                    <a:cubicBezTo>
                      <a:pt x="42" y="14"/>
                      <a:pt x="50" y="59"/>
                      <a:pt x="44" y="63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8" name="Freeform 52"/>
              <p:cNvSpPr>
                <a:spLocks/>
              </p:cNvSpPr>
              <p:nvPr userDrawn="1"/>
            </p:nvSpPr>
            <p:spPr bwMode="auto">
              <a:xfrm>
                <a:off x="5121" y="236"/>
                <a:ext cx="24" cy="63"/>
              </a:xfrm>
              <a:custGeom>
                <a:avLst/>
                <a:gdLst>
                  <a:gd name="T0" fmla="*/ 5 w 31"/>
                  <a:gd name="T1" fmla="*/ 78 h 82"/>
                  <a:gd name="T2" fmla="*/ 3 w 31"/>
                  <a:gd name="T3" fmla="*/ 32 h 82"/>
                  <a:gd name="T4" fmla="*/ 7 w 31"/>
                  <a:gd name="T5" fmla="*/ 10 h 82"/>
                  <a:gd name="T6" fmla="*/ 31 w 31"/>
                  <a:gd name="T7" fmla="*/ 10 h 82"/>
                  <a:gd name="T8" fmla="*/ 5 w 31"/>
                  <a:gd name="T9" fmla="*/ 78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82">
                    <a:moveTo>
                      <a:pt x="5" y="78"/>
                    </a:moveTo>
                    <a:cubicBezTo>
                      <a:pt x="0" y="82"/>
                      <a:pt x="3" y="43"/>
                      <a:pt x="3" y="32"/>
                    </a:cubicBezTo>
                    <a:cubicBezTo>
                      <a:pt x="3" y="21"/>
                      <a:pt x="2" y="14"/>
                      <a:pt x="7" y="10"/>
                    </a:cubicBezTo>
                    <a:cubicBezTo>
                      <a:pt x="12" y="6"/>
                      <a:pt x="31" y="0"/>
                      <a:pt x="31" y="10"/>
                    </a:cubicBezTo>
                    <a:cubicBezTo>
                      <a:pt x="31" y="20"/>
                      <a:pt x="10" y="74"/>
                      <a:pt x="5" y="7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49" name="Freeform 53"/>
              <p:cNvSpPr>
                <a:spLocks/>
              </p:cNvSpPr>
              <p:nvPr userDrawn="1"/>
            </p:nvSpPr>
            <p:spPr bwMode="auto">
              <a:xfrm>
                <a:off x="5137" y="225"/>
                <a:ext cx="72" cy="72"/>
              </a:xfrm>
              <a:custGeom>
                <a:avLst/>
                <a:gdLst>
                  <a:gd name="T0" fmla="*/ 4 w 92"/>
                  <a:gd name="T1" fmla="*/ 92 h 93"/>
                  <a:gd name="T2" fmla="*/ 24 w 92"/>
                  <a:gd name="T3" fmla="*/ 36 h 93"/>
                  <a:gd name="T4" fmla="*/ 62 w 92"/>
                  <a:gd name="T5" fmla="*/ 4 h 93"/>
                  <a:gd name="T6" fmla="*/ 90 w 92"/>
                  <a:gd name="T7" fmla="*/ 10 h 93"/>
                  <a:gd name="T8" fmla="*/ 50 w 92"/>
                  <a:gd name="T9" fmla="*/ 42 h 93"/>
                  <a:gd name="T10" fmla="*/ 4 w 92"/>
                  <a:gd name="T11" fmla="*/ 92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2" h="93">
                    <a:moveTo>
                      <a:pt x="4" y="92"/>
                    </a:moveTo>
                    <a:cubicBezTo>
                      <a:pt x="0" y="91"/>
                      <a:pt x="14" y="51"/>
                      <a:pt x="24" y="36"/>
                    </a:cubicBezTo>
                    <a:cubicBezTo>
                      <a:pt x="34" y="21"/>
                      <a:pt x="51" y="8"/>
                      <a:pt x="62" y="4"/>
                    </a:cubicBezTo>
                    <a:cubicBezTo>
                      <a:pt x="73" y="0"/>
                      <a:pt x="92" y="4"/>
                      <a:pt x="90" y="10"/>
                    </a:cubicBezTo>
                    <a:cubicBezTo>
                      <a:pt x="88" y="16"/>
                      <a:pt x="64" y="28"/>
                      <a:pt x="50" y="42"/>
                    </a:cubicBezTo>
                    <a:cubicBezTo>
                      <a:pt x="36" y="56"/>
                      <a:pt x="8" y="93"/>
                      <a:pt x="4" y="9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50" name="Freeform 54"/>
              <p:cNvSpPr>
                <a:spLocks/>
              </p:cNvSpPr>
              <p:nvPr userDrawn="1"/>
            </p:nvSpPr>
            <p:spPr bwMode="auto">
              <a:xfrm>
                <a:off x="5149" y="249"/>
                <a:ext cx="90" cy="52"/>
              </a:xfrm>
              <a:custGeom>
                <a:avLst/>
                <a:gdLst>
                  <a:gd name="T0" fmla="*/ 11 w 116"/>
                  <a:gd name="T1" fmla="*/ 67 h 67"/>
                  <a:gd name="T2" fmla="*/ 33 w 116"/>
                  <a:gd name="T3" fmla="*/ 35 h 67"/>
                  <a:gd name="T4" fmla="*/ 81 w 116"/>
                  <a:gd name="T5" fmla="*/ 5 h 67"/>
                  <a:gd name="T6" fmla="*/ 111 w 116"/>
                  <a:gd name="T7" fmla="*/ 7 h 67"/>
                  <a:gd name="T8" fmla="*/ 101 w 116"/>
                  <a:gd name="T9" fmla="*/ 33 h 67"/>
                  <a:gd name="T10" fmla="*/ 11 w 116"/>
                  <a:gd name="T11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6" h="67">
                    <a:moveTo>
                      <a:pt x="11" y="67"/>
                    </a:moveTo>
                    <a:cubicBezTo>
                      <a:pt x="0" y="67"/>
                      <a:pt x="21" y="45"/>
                      <a:pt x="33" y="35"/>
                    </a:cubicBezTo>
                    <a:cubicBezTo>
                      <a:pt x="45" y="25"/>
                      <a:pt x="68" y="10"/>
                      <a:pt x="81" y="5"/>
                    </a:cubicBezTo>
                    <a:cubicBezTo>
                      <a:pt x="94" y="0"/>
                      <a:pt x="108" y="2"/>
                      <a:pt x="111" y="7"/>
                    </a:cubicBezTo>
                    <a:cubicBezTo>
                      <a:pt x="114" y="12"/>
                      <a:pt x="116" y="24"/>
                      <a:pt x="101" y="33"/>
                    </a:cubicBezTo>
                    <a:cubicBezTo>
                      <a:pt x="86" y="42"/>
                      <a:pt x="22" y="67"/>
                      <a:pt x="11" y="6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51" name="Freeform 55"/>
              <p:cNvSpPr>
                <a:spLocks/>
              </p:cNvSpPr>
              <p:nvPr userDrawn="1"/>
            </p:nvSpPr>
            <p:spPr bwMode="auto">
              <a:xfrm>
                <a:off x="5170" y="298"/>
                <a:ext cx="81" cy="28"/>
              </a:xfrm>
              <a:custGeom>
                <a:avLst/>
                <a:gdLst>
                  <a:gd name="T0" fmla="*/ 0 w 104"/>
                  <a:gd name="T1" fmla="*/ 28 h 37"/>
                  <a:gd name="T2" fmla="*/ 64 w 104"/>
                  <a:gd name="T3" fmla="*/ 8 h 37"/>
                  <a:gd name="T4" fmla="*/ 98 w 104"/>
                  <a:gd name="T5" fmla="*/ 4 h 37"/>
                  <a:gd name="T6" fmla="*/ 98 w 104"/>
                  <a:gd name="T7" fmla="*/ 32 h 37"/>
                  <a:gd name="T8" fmla="*/ 66 w 104"/>
                  <a:gd name="T9" fmla="*/ 36 h 37"/>
                  <a:gd name="T10" fmla="*/ 0 w 104"/>
                  <a:gd name="T11" fmla="*/ 2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4" h="37">
                    <a:moveTo>
                      <a:pt x="0" y="28"/>
                    </a:moveTo>
                    <a:cubicBezTo>
                      <a:pt x="0" y="23"/>
                      <a:pt x="48" y="12"/>
                      <a:pt x="64" y="8"/>
                    </a:cubicBezTo>
                    <a:cubicBezTo>
                      <a:pt x="80" y="4"/>
                      <a:pt x="92" y="0"/>
                      <a:pt x="98" y="4"/>
                    </a:cubicBezTo>
                    <a:cubicBezTo>
                      <a:pt x="104" y="8"/>
                      <a:pt x="103" y="27"/>
                      <a:pt x="98" y="32"/>
                    </a:cubicBezTo>
                    <a:cubicBezTo>
                      <a:pt x="93" y="37"/>
                      <a:pt x="82" y="36"/>
                      <a:pt x="66" y="36"/>
                    </a:cubicBezTo>
                    <a:cubicBezTo>
                      <a:pt x="50" y="36"/>
                      <a:pt x="0" y="33"/>
                      <a:pt x="0" y="28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52" name="Freeform 56"/>
              <p:cNvSpPr>
                <a:spLocks/>
              </p:cNvSpPr>
              <p:nvPr userDrawn="1"/>
            </p:nvSpPr>
            <p:spPr bwMode="auto">
              <a:xfrm>
                <a:off x="5161" y="340"/>
                <a:ext cx="91" cy="68"/>
              </a:xfrm>
              <a:custGeom>
                <a:avLst/>
                <a:gdLst>
                  <a:gd name="T0" fmla="*/ 7 w 117"/>
                  <a:gd name="T1" fmla="*/ 1 h 87"/>
                  <a:gd name="T2" fmla="*/ 63 w 117"/>
                  <a:gd name="T3" fmla="*/ 9 h 87"/>
                  <a:gd name="T4" fmla="*/ 101 w 117"/>
                  <a:gd name="T5" fmla="*/ 33 h 87"/>
                  <a:gd name="T6" fmla="*/ 115 w 117"/>
                  <a:gd name="T7" fmla="*/ 71 h 87"/>
                  <a:gd name="T8" fmla="*/ 89 w 117"/>
                  <a:gd name="T9" fmla="*/ 81 h 87"/>
                  <a:gd name="T10" fmla="*/ 67 w 117"/>
                  <a:gd name="T11" fmla="*/ 37 h 87"/>
                  <a:gd name="T12" fmla="*/ 19 w 117"/>
                  <a:gd name="T13" fmla="*/ 13 h 87"/>
                  <a:gd name="T14" fmla="*/ 7 w 117"/>
                  <a:gd name="T15" fmla="*/ 1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7" h="87">
                    <a:moveTo>
                      <a:pt x="7" y="1"/>
                    </a:moveTo>
                    <a:cubicBezTo>
                      <a:pt x="14" y="0"/>
                      <a:pt x="47" y="4"/>
                      <a:pt x="63" y="9"/>
                    </a:cubicBezTo>
                    <a:cubicBezTo>
                      <a:pt x="79" y="14"/>
                      <a:pt x="92" y="23"/>
                      <a:pt x="101" y="33"/>
                    </a:cubicBezTo>
                    <a:cubicBezTo>
                      <a:pt x="110" y="43"/>
                      <a:pt x="117" y="63"/>
                      <a:pt x="115" y="71"/>
                    </a:cubicBezTo>
                    <a:cubicBezTo>
                      <a:pt x="113" y="79"/>
                      <a:pt x="97" y="87"/>
                      <a:pt x="89" y="81"/>
                    </a:cubicBezTo>
                    <a:cubicBezTo>
                      <a:pt x="81" y="75"/>
                      <a:pt x="79" y="48"/>
                      <a:pt x="67" y="37"/>
                    </a:cubicBezTo>
                    <a:cubicBezTo>
                      <a:pt x="55" y="26"/>
                      <a:pt x="29" y="19"/>
                      <a:pt x="19" y="13"/>
                    </a:cubicBezTo>
                    <a:cubicBezTo>
                      <a:pt x="9" y="7"/>
                      <a:pt x="0" y="2"/>
                      <a:pt x="7" y="1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53" name="Oval 57"/>
              <p:cNvSpPr>
                <a:spLocks noChangeArrowheads="1"/>
              </p:cNvSpPr>
              <p:nvPr userDrawn="1"/>
            </p:nvSpPr>
            <p:spPr bwMode="auto">
              <a:xfrm>
                <a:off x="5418" y="296"/>
                <a:ext cx="56" cy="37"/>
              </a:xfrm>
              <a:prstGeom prst="ellipse">
                <a:avLst/>
              </a:pr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54" name="Oval 58"/>
              <p:cNvSpPr>
                <a:spLocks noChangeArrowheads="1"/>
              </p:cNvSpPr>
              <p:nvPr userDrawn="1"/>
            </p:nvSpPr>
            <p:spPr bwMode="auto">
              <a:xfrm>
                <a:off x="5111" y="307"/>
                <a:ext cx="48" cy="43"/>
              </a:xfrm>
              <a:prstGeom prst="ellipse">
                <a:avLst/>
              </a:prstGeom>
              <a:gradFill rotWithShape="0">
                <a:gsLst>
                  <a:gs pos="0">
                    <a:srgbClr val="CE7C62"/>
                  </a:gs>
                  <a:gs pos="100000">
                    <a:srgbClr val="CE7C62">
                      <a:gamma/>
                      <a:shade val="66667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55" name="Freeform 59"/>
              <p:cNvSpPr>
                <a:spLocks/>
              </p:cNvSpPr>
              <p:nvPr userDrawn="1"/>
            </p:nvSpPr>
            <p:spPr bwMode="auto">
              <a:xfrm>
                <a:off x="5078" y="724"/>
                <a:ext cx="419" cy="22"/>
              </a:xfrm>
              <a:custGeom>
                <a:avLst/>
                <a:gdLst>
                  <a:gd name="T0" fmla="*/ 32 w 540"/>
                  <a:gd name="T1" fmla="*/ 7 h 29"/>
                  <a:gd name="T2" fmla="*/ 134 w 540"/>
                  <a:gd name="T3" fmla="*/ 7 h 29"/>
                  <a:gd name="T4" fmla="*/ 294 w 540"/>
                  <a:gd name="T5" fmla="*/ 7 h 29"/>
                  <a:gd name="T6" fmla="*/ 378 w 540"/>
                  <a:gd name="T7" fmla="*/ 13 h 29"/>
                  <a:gd name="T8" fmla="*/ 444 w 540"/>
                  <a:gd name="T9" fmla="*/ 15 h 29"/>
                  <a:gd name="T10" fmla="*/ 494 w 540"/>
                  <a:gd name="T11" fmla="*/ 17 h 29"/>
                  <a:gd name="T12" fmla="*/ 538 w 540"/>
                  <a:gd name="T13" fmla="*/ 22 h 29"/>
                  <a:gd name="T14" fmla="*/ 506 w 540"/>
                  <a:gd name="T15" fmla="*/ 29 h 29"/>
                  <a:gd name="T16" fmla="*/ 346 w 540"/>
                  <a:gd name="T17" fmla="*/ 25 h 29"/>
                  <a:gd name="T18" fmla="*/ 130 w 540"/>
                  <a:gd name="T19" fmla="*/ 24 h 29"/>
                  <a:gd name="T20" fmla="*/ 20 w 540"/>
                  <a:gd name="T21" fmla="*/ 22 h 29"/>
                  <a:gd name="T22" fmla="*/ 8 w 540"/>
                  <a:gd name="T23" fmla="*/ 3 h 29"/>
                  <a:gd name="T24" fmla="*/ 32 w 540"/>
                  <a:gd name="T25" fmla="*/ 7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40" h="29">
                    <a:moveTo>
                      <a:pt x="32" y="7"/>
                    </a:moveTo>
                    <a:cubicBezTo>
                      <a:pt x="53" y="8"/>
                      <a:pt x="90" y="7"/>
                      <a:pt x="134" y="7"/>
                    </a:cubicBezTo>
                    <a:cubicBezTo>
                      <a:pt x="178" y="7"/>
                      <a:pt x="253" y="6"/>
                      <a:pt x="294" y="7"/>
                    </a:cubicBezTo>
                    <a:cubicBezTo>
                      <a:pt x="335" y="8"/>
                      <a:pt x="353" y="12"/>
                      <a:pt x="378" y="13"/>
                    </a:cubicBezTo>
                    <a:cubicBezTo>
                      <a:pt x="403" y="14"/>
                      <a:pt x="425" y="14"/>
                      <a:pt x="444" y="15"/>
                    </a:cubicBezTo>
                    <a:cubicBezTo>
                      <a:pt x="463" y="16"/>
                      <a:pt x="478" y="16"/>
                      <a:pt x="494" y="17"/>
                    </a:cubicBezTo>
                    <a:cubicBezTo>
                      <a:pt x="510" y="18"/>
                      <a:pt x="536" y="20"/>
                      <a:pt x="538" y="22"/>
                    </a:cubicBezTo>
                    <a:cubicBezTo>
                      <a:pt x="540" y="24"/>
                      <a:pt x="538" y="29"/>
                      <a:pt x="506" y="29"/>
                    </a:cubicBezTo>
                    <a:cubicBezTo>
                      <a:pt x="474" y="29"/>
                      <a:pt x="409" y="26"/>
                      <a:pt x="346" y="25"/>
                    </a:cubicBezTo>
                    <a:cubicBezTo>
                      <a:pt x="283" y="24"/>
                      <a:pt x="184" y="25"/>
                      <a:pt x="130" y="24"/>
                    </a:cubicBezTo>
                    <a:cubicBezTo>
                      <a:pt x="76" y="23"/>
                      <a:pt x="40" y="26"/>
                      <a:pt x="20" y="22"/>
                    </a:cubicBezTo>
                    <a:cubicBezTo>
                      <a:pt x="0" y="19"/>
                      <a:pt x="6" y="6"/>
                      <a:pt x="8" y="3"/>
                    </a:cubicBezTo>
                    <a:cubicBezTo>
                      <a:pt x="10" y="0"/>
                      <a:pt x="11" y="6"/>
                      <a:pt x="32" y="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3553B3"/>
                  </a:gs>
                  <a:gs pos="50000">
                    <a:srgbClr val="3553B3">
                      <a:gamma/>
                      <a:tint val="3137"/>
                      <a:invGamma/>
                    </a:srgbClr>
                  </a:gs>
                  <a:gs pos="100000">
                    <a:srgbClr val="3553B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56" name="Freeform 60"/>
              <p:cNvSpPr>
                <a:spLocks/>
              </p:cNvSpPr>
              <p:nvPr userDrawn="1"/>
            </p:nvSpPr>
            <p:spPr bwMode="auto">
              <a:xfrm>
                <a:off x="5320" y="793"/>
                <a:ext cx="156" cy="12"/>
              </a:xfrm>
              <a:custGeom>
                <a:avLst/>
                <a:gdLst>
                  <a:gd name="T0" fmla="*/ 9 w 201"/>
                  <a:gd name="T1" fmla="*/ 2 h 16"/>
                  <a:gd name="T2" fmla="*/ 81 w 201"/>
                  <a:gd name="T3" fmla="*/ 0 h 16"/>
                  <a:gd name="T4" fmla="*/ 165 w 201"/>
                  <a:gd name="T5" fmla="*/ 4 h 16"/>
                  <a:gd name="T6" fmla="*/ 201 w 201"/>
                  <a:gd name="T7" fmla="*/ 14 h 16"/>
                  <a:gd name="T8" fmla="*/ 163 w 201"/>
                  <a:gd name="T9" fmla="*/ 14 h 16"/>
                  <a:gd name="T10" fmla="*/ 103 w 201"/>
                  <a:gd name="T11" fmla="*/ 10 h 16"/>
                  <a:gd name="T12" fmla="*/ 25 w 201"/>
                  <a:gd name="T13" fmla="*/ 12 h 16"/>
                  <a:gd name="T14" fmla="*/ 9 w 201"/>
                  <a:gd name="T15" fmla="*/ 2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01" h="16">
                    <a:moveTo>
                      <a:pt x="9" y="2"/>
                    </a:moveTo>
                    <a:cubicBezTo>
                      <a:pt x="18" y="0"/>
                      <a:pt x="55" y="0"/>
                      <a:pt x="81" y="0"/>
                    </a:cubicBezTo>
                    <a:cubicBezTo>
                      <a:pt x="107" y="0"/>
                      <a:pt x="145" y="2"/>
                      <a:pt x="165" y="4"/>
                    </a:cubicBezTo>
                    <a:cubicBezTo>
                      <a:pt x="185" y="6"/>
                      <a:pt x="201" y="12"/>
                      <a:pt x="201" y="14"/>
                    </a:cubicBezTo>
                    <a:cubicBezTo>
                      <a:pt x="201" y="16"/>
                      <a:pt x="179" y="15"/>
                      <a:pt x="163" y="14"/>
                    </a:cubicBezTo>
                    <a:cubicBezTo>
                      <a:pt x="147" y="13"/>
                      <a:pt x="126" y="10"/>
                      <a:pt x="103" y="10"/>
                    </a:cubicBezTo>
                    <a:cubicBezTo>
                      <a:pt x="80" y="10"/>
                      <a:pt x="40" y="13"/>
                      <a:pt x="25" y="12"/>
                    </a:cubicBezTo>
                    <a:cubicBezTo>
                      <a:pt x="10" y="11"/>
                      <a:pt x="0" y="4"/>
                      <a:pt x="9" y="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3553B3"/>
                  </a:gs>
                  <a:gs pos="50000">
                    <a:srgbClr val="3553B3">
                      <a:gamma/>
                      <a:tint val="3137"/>
                      <a:invGamma/>
                    </a:srgbClr>
                  </a:gs>
                  <a:gs pos="100000">
                    <a:srgbClr val="3553B3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57" name="Freeform 61"/>
              <p:cNvSpPr>
                <a:spLocks/>
              </p:cNvSpPr>
              <p:nvPr userDrawn="1"/>
            </p:nvSpPr>
            <p:spPr bwMode="auto">
              <a:xfrm>
                <a:off x="5258" y="803"/>
                <a:ext cx="75" cy="418"/>
              </a:xfrm>
              <a:custGeom>
                <a:avLst/>
                <a:gdLst>
                  <a:gd name="T0" fmla="*/ 87 w 96"/>
                  <a:gd name="T1" fmla="*/ 0 h 539"/>
                  <a:gd name="T2" fmla="*/ 90 w 96"/>
                  <a:gd name="T3" fmla="*/ 255 h 539"/>
                  <a:gd name="T4" fmla="*/ 96 w 96"/>
                  <a:gd name="T5" fmla="*/ 438 h 539"/>
                  <a:gd name="T6" fmla="*/ 87 w 96"/>
                  <a:gd name="T7" fmla="*/ 522 h 539"/>
                  <a:gd name="T8" fmla="*/ 39 w 96"/>
                  <a:gd name="T9" fmla="*/ 537 h 539"/>
                  <a:gd name="T10" fmla="*/ 60 w 96"/>
                  <a:gd name="T11" fmla="*/ 510 h 539"/>
                  <a:gd name="T12" fmla="*/ 63 w 96"/>
                  <a:gd name="T13" fmla="*/ 468 h 539"/>
                  <a:gd name="T14" fmla="*/ 45 w 96"/>
                  <a:gd name="T15" fmla="*/ 450 h 539"/>
                  <a:gd name="T16" fmla="*/ 18 w 96"/>
                  <a:gd name="T17" fmla="*/ 471 h 539"/>
                  <a:gd name="T18" fmla="*/ 21 w 96"/>
                  <a:gd name="T19" fmla="*/ 522 h 539"/>
                  <a:gd name="T20" fmla="*/ 0 w 96"/>
                  <a:gd name="T21" fmla="*/ 519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6" h="539">
                    <a:moveTo>
                      <a:pt x="87" y="0"/>
                    </a:moveTo>
                    <a:cubicBezTo>
                      <a:pt x="87" y="91"/>
                      <a:pt x="88" y="182"/>
                      <a:pt x="90" y="255"/>
                    </a:cubicBezTo>
                    <a:cubicBezTo>
                      <a:pt x="92" y="328"/>
                      <a:pt x="96" y="394"/>
                      <a:pt x="96" y="438"/>
                    </a:cubicBezTo>
                    <a:cubicBezTo>
                      <a:pt x="96" y="482"/>
                      <a:pt x="96" y="505"/>
                      <a:pt x="87" y="522"/>
                    </a:cubicBezTo>
                    <a:cubicBezTo>
                      <a:pt x="78" y="539"/>
                      <a:pt x="43" y="539"/>
                      <a:pt x="39" y="537"/>
                    </a:cubicBezTo>
                    <a:cubicBezTo>
                      <a:pt x="35" y="535"/>
                      <a:pt x="56" y="521"/>
                      <a:pt x="60" y="510"/>
                    </a:cubicBezTo>
                    <a:cubicBezTo>
                      <a:pt x="64" y="499"/>
                      <a:pt x="66" y="478"/>
                      <a:pt x="63" y="468"/>
                    </a:cubicBezTo>
                    <a:cubicBezTo>
                      <a:pt x="60" y="458"/>
                      <a:pt x="52" y="450"/>
                      <a:pt x="45" y="450"/>
                    </a:cubicBezTo>
                    <a:cubicBezTo>
                      <a:pt x="38" y="450"/>
                      <a:pt x="22" y="459"/>
                      <a:pt x="18" y="471"/>
                    </a:cubicBezTo>
                    <a:cubicBezTo>
                      <a:pt x="14" y="483"/>
                      <a:pt x="24" y="514"/>
                      <a:pt x="21" y="522"/>
                    </a:cubicBezTo>
                    <a:cubicBezTo>
                      <a:pt x="18" y="530"/>
                      <a:pt x="0" y="519"/>
                      <a:pt x="0" y="519"/>
                    </a:cubicBezTo>
                  </a:path>
                </a:pathLst>
              </a:cu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967F68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4158" name="Freeform 62"/>
              <p:cNvSpPr>
                <a:spLocks/>
              </p:cNvSpPr>
              <p:nvPr userDrawn="1"/>
            </p:nvSpPr>
            <p:spPr bwMode="auto">
              <a:xfrm>
                <a:off x="5244" y="1135"/>
                <a:ext cx="81" cy="97"/>
              </a:xfrm>
              <a:custGeom>
                <a:avLst/>
                <a:gdLst>
                  <a:gd name="T0" fmla="*/ 10 w 105"/>
                  <a:gd name="T1" fmla="*/ 40 h 126"/>
                  <a:gd name="T2" fmla="*/ 22 w 105"/>
                  <a:gd name="T3" fmla="*/ 16 h 126"/>
                  <a:gd name="T4" fmla="*/ 49 w 105"/>
                  <a:gd name="T5" fmla="*/ 1 h 126"/>
                  <a:gd name="T6" fmla="*/ 79 w 105"/>
                  <a:gd name="T7" fmla="*/ 10 h 126"/>
                  <a:gd name="T8" fmla="*/ 103 w 105"/>
                  <a:gd name="T9" fmla="*/ 22 h 126"/>
                  <a:gd name="T10" fmla="*/ 94 w 105"/>
                  <a:gd name="T11" fmla="*/ 43 h 126"/>
                  <a:gd name="T12" fmla="*/ 55 w 105"/>
                  <a:gd name="T13" fmla="*/ 28 h 126"/>
                  <a:gd name="T14" fmla="*/ 34 w 105"/>
                  <a:gd name="T15" fmla="*/ 52 h 126"/>
                  <a:gd name="T16" fmla="*/ 37 w 105"/>
                  <a:gd name="T17" fmla="*/ 85 h 126"/>
                  <a:gd name="T18" fmla="*/ 52 w 105"/>
                  <a:gd name="T19" fmla="*/ 103 h 126"/>
                  <a:gd name="T20" fmla="*/ 76 w 105"/>
                  <a:gd name="T21" fmla="*/ 100 h 126"/>
                  <a:gd name="T22" fmla="*/ 73 w 105"/>
                  <a:gd name="T23" fmla="*/ 124 h 126"/>
                  <a:gd name="T24" fmla="*/ 37 w 105"/>
                  <a:gd name="T25" fmla="*/ 115 h 126"/>
                  <a:gd name="T26" fmla="*/ 4 w 105"/>
                  <a:gd name="T27" fmla="*/ 82 h 126"/>
                  <a:gd name="T28" fmla="*/ 10 w 105"/>
                  <a:gd name="T29" fmla="*/ 4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5" h="126">
                    <a:moveTo>
                      <a:pt x="10" y="40"/>
                    </a:moveTo>
                    <a:cubicBezTo>
                      <a:pt x="13" y="29"/>
                      <a:pt x="16" y="22"/>
                      <a:pt x="22" y="16"/>
                    </a:cubicBezTo>
                    <a:cubicBezTo>
                      <a:pt x="28" y="10"/>
                      <a:pt x="40" y="2"/>
                      <a:pt x="49" y="1"/>
                    </a:cubicBezTo>
                    <a:cubicBezTo>
                      <a:pt x="58" y="0"/>
                      <a:pt x="70" y="6"/>
                      <a:pt x="79" y="10"/>
                    </a:cubicBezTo>
                    <a:cubicBezTo>
                      <a:pt x="88" y="14"/>
                      <a:pt x="101" y="17"/>
                      <a:pt x="103" y="22"/>
                    </a:cubicBezTo>
                    <a:cubicBezTo>
                      <a:pt x="105" y="27"/>
                      <a:pt x="102" y="42"/>
                      <a:pt x="94" y="43"/>
                    </a:cubicBezTo>
                    <a:cubicBezTo>
                      <a:pt x="86" y="44"/>
                      <a:pt x="65" y="27"/>
                      <a:pt x="55" y="28"/>
                    </a:cubicBezTo>
                    <a:cubicBezTo>
                      <a:pt x="45" y="29"/>
                      <a:pt x="37" y="43"/>
                      <a:pt x="34" y="52"/>
                    </a:cubicBezTo>
                    <a:cubicBezTo>
                      <a:pt x="31" y="61"/>
                      <a:pt x="34" y="77"/>
                      <a:pt x="37" y="85"/>
                    </a:cubicBezTo>
                    <a:cubicBezTo>
                      <a:pt x="40" y="93"/>
                      <a:pt x="46" y="101"/>
                      <a:pt x="52" y="103"/>
                    </a:cubicBezTo>
                    <a:cubicBezTo>
                      <a:pt x="58" y="105"/>
                      <a:pt x="73" y="97"/>
                      <a:pt x="76" y="100"/>
                    </a:cubicBezTo>
                    <a:cubicBezTo>
                      <a:pt x="79" y="103"/>
                      <a:pt x="79" y="122"/>
                      <a:pt x="73" y="124"/>
                    </a:cubicBezTo>
                    <a:cubicBezTo>
                      <a:pt x="67" y="126"/>
                      <a:pt x="49" y="122"/>
                      <a:pt x="37" y="115"/>
                    </a:cubicBezTo>
                    <a:cubicBezTo>
                      <a:pt x="25" y="108"/>
                      <a:pt x="8" y="94"/>
                      <a:pt x="4" y="82"/>
                    </a:cubicBezTo>
                    <a:cubicBezTo>
                      <a:pt x="0" y="70"/>
                      <a:pt x="7" y="51"/>
                      <a:pt x="10" y="40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CEC4A6">
                      <a:gamma/>
                      <a:tint val="0"/>
                      <a:invGamma/>
                    </a:srgbClr>
                  </a:gs>
                  <a:gs pos="100000">
                    <a:srgbClr val="CEC4A6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grpSp>
          <p:nvGrpSpPr>
            <p:cNvPr id="4159" name="Group 63"/>
            <p:cNvGrpSpPr>
              <a:grpSpLocks/>
            </p:cNvGrpSpPr>
            <p:nvPr userDrawn="1"/>
          </p:nvGrpSpPr>
          <p:grpSpPr bwMode="auto">
            <a:xfrm>
              <a:off x="5124" y="1395"/>
              <a:ext cx="472" cy="1275"/>
              <a:chOff x="5124" y="1395"/>
              <a:chExt cx="472" cy="1275"/>
            </a:xfrm>
          </p:grpSpPr>
          <p:sp>
            <p:nvSpPr>
              <p:cNvPr id="4160" name="Freeform 64"/>
              <p:cNvSpPr>
                <a:spLocks/>
              </p:cNvSpPr>
              <p:nvPr/>
            </p:nvSpPr>
            <p:spPr bwMode="auto">
              <a:xfrm>
                <a:off x="5124" y="1395"/>
                <a:ext cx="472" cy="1275"/>
              </a:xfrm>
              <a:custGeom>
                <a:avLst/>
                <a:gdLst>
                  <a:gd name="T0" fmla="*/ 60 w 608"/>
                  <a:gd name="T1" fmla="*/ 18 h 1644"/>
                  <a:gd name="T2" fmla="*/ 522 w 608"/>
                  <a:gd name="T3" fmla="*/ 0 h 1644"/>
                  <a:gd name="T4" fmla="*/ 567 w 608"/>
                  <a:gd name="T5" fmla="*/ 288 h 1644"/>
                  <a:gd name="T6" fmla="*/ 594 w 608"/>
                  <a:gd name="T7" fmla="*/ 587 h 1644"/>
                  <a:gd name="T8" fmla="*/ 605 w 608"/>
                  <a:gd name="T9" fmla="*/ 865 h 1644"/>
                  <a:gd name="T10" fmla="*/ 576 w 608"/>
                  <a:gd name="T11" fmla="*/ 1290 h 1644"/>
                  <a:gd name="T12" fmla="*/ 510 w 608"/>
                  <a:gd name="T13" fmla="*/ 1644 h 1644"/>
                  <a:gd name="T14" fmla="*/ 0 w 608"/>
                  <a:gd name="T15" fmla="*/ 1608 h 1644"/>
                  <a:gd name="T16" fmla="*/ 80 w 608"/>
                  <a:gd name="T17" fmla="*/ 1288 h 1644"/>
                  <a:gd name="T18" fmla="*/ 132 w 608"/>
                  <a:gd name="T19" fmla="*/ 1014 h 1644"/>
                  <a:gd name="T20" fmla="*/ 150 w 608"/>
                  <a:gd name="T21" fmla="*/ 828 h 1644"/>
                  <a:gd name="T22" fmla="*/ 150 w 608"/>
                  <a:gd name="T23" fmla="*/ 576 h 1644"/>
                  <a:gd name="T24" fmla="*/ 105 w 608"/>
                  <a:gd name="T25" fmla="*/ 242 h 1644"/>
                  <a:gd name="T26" fmla="*/ 60 w 608"/>
                  <a:gd name="T27" fmla="*/ 18 h 16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08" h="1644">
                    <a:moveTo>
                      <a:pt x="60" y="18"/>
                    </a:moveTo>
                    <a:cubicBezTo>
                      <a:pt x="60" y="18"/>
                      <a:pt x="306" y="6"/>
                      <a:pt x="522" y="0"/>
                    </a:cubicBezTo>
                    <a:cubicBezTo>
                      <a:pt x="543" y="72"/>
                      <a:pt x="555" y="190"/>
                      <a:pt x="567" y="288"/>
                    </a:cubicBezTo>
                    <a:cubicBezTo>
                      <a:pt x="579" y="386"/>
                      <a:pt x="588" y="491"/>
                      <a:pt x="594" y="587"/>
                    </a:cubicBezTo>
                    <a:cubicBezTo>
                      <a:pt x="600" y="683"/>
                      <a:pt x="608" y="748"/>
                      <a:pt x="605" y="865"/>
                    </a:cubicBezTo>
                    <a:cubicBezTo>
                      <a:pt x="602" y="982"/>
                      <a:pt x="592" y="1160"/>
                      <a:pt x="576" y="1290"/>
                    </a:cubicBezTo>
                    <a:cubicBezTo>
                      <a:pt x="560" y="1420"/>
                      <a:pt x="546" y="1536"/>
                      <a:pt x="510" y="1644"/>
                    </a:cubicBezTo>
                    <a:cubicBezTo>
                      <a:pt x="258" y="1626"/>
                      <a:pt x="0" y="1608"/>
                      <a:pt x="0" y="1608"/>
                    </a:cubicBezTo>
                    <a:cubicBezTo>
                      <a:pt x="33" y="1519"/>
                      <a:pt x="58" y="1387"/>
                      <a:pt x="80" y="1288"/>
                    </a:cubicBezTo>
                    <a:cubicBezTo>
                      <a:pt x="102" y="1189"/>
                      <a:pt x="120" y="1091"/>
                      <a:pt x="132" y="1014"/>
                    </a:cubicBezTo>
                    <a:cubicBezTo>
                      <a:pt x="144" y="937"/>
                      <a:pt x="147" y="901"/>
                      <a:pt x="150" y="828"/>
                    </a:cubicBezTo>
                    <a:cubicBezTo>
                      <a:pt x="153" y="755"/>
                      <a:pt x="157" y="674"/>
                      <a:pt x="150" y="576"/>
                    </a:cubicBezTo>
                    <a:cubicBezTo>
                      <a:pt x="143" y="478"/>
                      <a:pt x="120" y="335"/>
                      <a:pt x="105" y="242"/>
                    </a:cubicBezTo>
                    <a:cubicBezTo>
                      <a:pt x="90" y="149"/>
                      <a:pt x="77" y="106"/>
                      <a:pt x="60" y="18"/>
                    </a:cubicBezTo>
                    <a:close/>
                  </a:path>
                </a:pathLst>
              </a:custGeom>
              <a:solidFill>
                <a:srgbClr val="C9B49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4161" name="Group 65"/>
              <p:cNvGrpSpPr>
                <a:grpSpLocks/>
              </p:cNvGrpSpPr>
              <p:nvPr/>
            </p:nvGrpSpPr>
            <p:grpSpPr bwMode="auto">
              <a:xfrm>
                <a:off x="5386" y="1407"/>
                <a:ext cx="133" cy="135"/>
                <a:chOff x="3659" y="3416"/>
                <a:chExt cx="172" cy="174"/>
              </a:xfrm>
            </p:grpSpPr>
            <p:sp>
              <p:nvSpPr>
                <p:cNvPr id="4162" name="Freeform 66"/>
                <p:cNvSpPr>
                  <a:spLocks/>
                </p:cNvSpPr>
                <p:nvPr/>
              </p:nvSpPr>
              <p:spPr bwMode="auto">
                <a:xfrm>
                  <a:off x="3659" y="3416"/>
                  <a:ext cx="172" cy="174"/>
                </a:xfrm>
                <a:custGeom>
                  <a:avLst/>
                  <a:gdLst>
                    <a:gd name="T0" fmla="*/ 92 w 721"/>
                    <a:gd name="T1" fmla="*/ 274 h 726"/>
                    <a:gd name="T2" fmla="*/ 59 w 721"/>
                    <a:gd name="T3" fmla="*/ 196 h 726"/>
                    <a:gd name="T4" fmla="*/ 86 w 721"/>
                    <a:gd name="T5" fmla="*/ 61 h 726"/>
                    <a:gd name="T6" fmla="*/ 182 w 721"/>
                    <a:gd name="T7" fmla="*/ 22 h 726"/>
                    <a:gd name="T8" fmla="*/ 266 w 721"/>
                    <a:gd name="T9" fmla="*/ 28 h 726"/>
                    <a:gd name="T10" fmla="*/ 320 w 721"/>
                    <a:gd name="T11" fmla="*/ 70 h 726"/>
                    <a:gd name="T12" fmla="*/ 350 w 721"/>
                    <a:gd name="T13" fmla="*/ 67 h 726"/>
                    <a:gd name="T14" fmla="*/ 392 w 721"/>
                    <a:gd name="T15" fmla="*/ 16 h 726"/>
                    <a:gd name="T16" fmla="*/ 509 w 721"/>
                    <a:gd name="T17" fmla="*/ 4 h 726"/>
                    <a:gd name="T18" fmla="*/ 605 w 721"/>
                    <a:gd name="T19" fmla="*/ 40 h 726"/>
                    <a:gd name="T20" fmla="*/ 635 w 721"/>
                    <a:gd name="T21" fmla="*/ 148 h 726"/>
                    <a:gd name="T22" fmla="*/ 593 w 721"/>
                    <a:gd name="T23" fmla="*/ 256 h 726"/>
                    <a:gd name="T24" fmla="*/ 620 w 721"/>
                    <a:gd name="T25" fmla="*/ 280 h 726"/>
                    <a:gd name="T26" fmla="*/ 686 w 721"/>
                    <a:gd name="T27" fmla="*/ 337 h 726"/>
                    <a:gd name="T28" fmla="*/ 713 w 721"/>
                    <a:gd name="T29" fmla="*/ 466 h 726"/>
                    <a:gd name="T30" fmla="*/ 638 w 721"/>
                    <a:gd name="T31" fmla="*/ 583 h 726"/>
                    <a:gd name="T32" fmla="*/ 518 w 721"/>
                    <a:gd name="T33" fmla="*/ 577 h 726"/>
                    <a:gd name="T34" fmla="*/ 491 w 721"/>
                    <a:gd name="T35" fmla="*/ 586 h 726"/>
                    <a:gd name="T36" fmla="*/ 464 w 721"/>
                    <a:gd name="T37" fmla="*/ 664 h 726"/>
                    <a:gd name="T38" fmla="*/ 371 w 721"/>
                    <a:gd name="T39" fmla="*/ 721 h 726"/>
                    <a:gd name="T40" fmla="*/ 272 w 721"/>
                    <a:gd name="T41" fmla="*/ 697 h 726"/>
                    <a:gd name="T42" fmla="*/ 200 w 721"/>
                    <a:gd name="T43" fmla="*/ 622 h 726"/>
                    <a:gd name="T44" fmla="*/ 191 w 721"/>
                    <a:gd name="T45" fmla="*/ 580 h 726"/>
                    <a:gd name="T46" fmla="*/ 116 w 721"/>
                    <a:gd name="T47" fmla="*/ 574 h 726"/>
                    <a:gd name="T48" fmla="*/ 29 w 721"/>
                    <a:gd name="T49" fmla="*/ 514 h 726"/>
                    <a:gd name="T50" fmla="*/ 5 w 721"/>
                    <a:gd name="T51" fmla="*/ 382 h 726"/>
                    <a:gd name="T52" fmla="*/ 62 w 721"/>
                    <a:gd name="T53" fmla="*/ 292 h 726"/>
                    <a:gd name="T54" fmla="*/ 92 w 721"/>
                    <a:gd name="T55" fmla="*/ 274 h 7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721" h="726">
                      <a:moveTo>
                        <a:pt x="92" y="274"/>
                      </a:moveTo>
                      <a:cubicBezTo>
                        <a:pt x="92" y="258"/>
                        <a:pt x="60" y="231"/>
                        <a:pt x="59" y="196"/>
                      </a:cubicBezTo>
                      <a:cubicBezTo>
                        <a:pt x="58" y="161"/>
                        <a:pt x="65" y="90"/>
                        <a:pt x="86" y="61"/>
                      </a:cubicBezTo>
                      <a:cubicBezTo>
                        <a:pt x="107" y="32"/>
                        <a:pt x="152" y="27"/>
                        <a:pt x="182" y="22"/>
                      </a:cubicBezTo>
                      <a:cubicBezTo>
                        <a:pt x="212" y="17"/>
                        <a:pt x="243" y="20"/>
                        <a:pt x="266" y="28"/>
                      </a:cubicBezTo>
                      <a:cubicBezTo>
                        <a:pt x="289" y="36"/>
                        <a:pt x="306" y="64"/>
                        <a:pt x="320" y="70"/>
                      </a:cubicBezTo>
                      <a:cubicBezTo>
                        <a:pt x="334" y="76"/>
                        <a:pt x="338" y="76"/>
                        <a:pt x="350" y="67"/>
                      </a:cubicBezTo>
                      <a:cubicBezTo>
                        <a:pt x="362" y="58"/>
                        <a:pt x="366" y="26"/>
                        <a:pt x="392" y="16"/>
                      </a:cubicBezTo>
                      <a:cubicBezTo>
                        <a:pt x="418" y="6"/>
                        <a:pt x="474" y="0"/>
                        <a:pt x="509" y="4"/>
                      </a:cubicBezTo>
                      <a:cubicBezTo>
                        <a:pt x="544" y="8"/>
                        <a:pt x="584" y="16"/>
                        <a:pt x="605" y="40"/>
                      </a:cubicBezTo>
                      <a:cubicBezTo>
                        <a:pt x="626" y="64"/>
                        <a:pt x="637" y="112"/>
                        <a:pt x="635" y="148"/>
                      </a:cubicBezTo>
                      <a:cubicBezTo>
                        <a:pt x="633" y="184"/>
                        <a:pt x="596" y="234"/>
                        <a:pt x="593" y="256"/>
                      </a:cubicBezTo>
                      <a:cubicBezTo>
                        <a:pt x="590" y="278"/>
                        <a:pt x="604" y="266"/>
                        <a:pt x="620" y="280"/>
                      </a:cubicBezTo>
                      <a:cubicBezTo>
                        <a:pt x="636" y="294"/>
                        <a:pt x="671" y="306"/>
                        <a:pt x="686" y="337"/>
                      </a:cubicBezTo>
                      <a:cubicBezTo>
                        <a:pt x="701" y="368"/>
                        <a:pt x="721" y="425"/>
                        <a:pt x="713" y="466"/>
                      </a:cubicBezTo>
                      <a:cubicBezTo>
                        <a:pt x="705" y="507"/>
                        <a:pt x="670" y="565"/>
                        <a:pt x="638" y="583"/>
                      </a:cubicBezTo>
                      <a:cubicBezTo>
                        <a:pt x="606" y="601"/>
                        <a:pt x="542" y="577"/>
                        <a:pt x="518" y="577"/>
                      </a:cubicBezTo>
                      <a:cubicBezTo>
                        <a:pt x="494" y="577"/>
                        <a:pt x="500" y="572"/>
                        <a:pt x="491" y="586"/>
                      </a:cubicBezTo>
                      <a:cubicBezTo>
                        <a:pt x="482" y="600"/>
                        <a:pt x="484" y="642"/>
                        <a:pt x="464" y="664"/>
                      </a:cubicBezTo>
                      <a:cubicBezTo>
                        <a:pt x="444" y="686"/>
                        <a:pt x="403" y="716"/>
                        <a:pt x="371" y="721"/>
                      </a:cubicBezTo>
                      <a:cubicBezTo>
                        <a:pt x="339" y="726"/>
                        <a:pt x="301" y="714"/>
                        <a:pt x="272" y="697"/>
                      </a:cubicBezTo>
                      <a:cubicBezTo>
                        <a:pt x="243" y="680"/>
                        <a:pt x="214" y="642"/>
                        <a:pt x="200" y="622"/>
                      </a:cubicBezTo>
                      <a:cubicBezTo>
                        <a:pt x="186" y="602"/>
                        <a:pt x="205" y="588"/>
                        <a:pt x="191" y="580"/>
                      </a:cubicBezTo>
                      <a:cubicBezTo>
                        <a:pt x="177" y="572"/>
                        <a:pt x="143" y="585"/>
                        <a:pt x="116" y="574"/>
                      </a:cubicBezTo>
                      <a:cubicBezTo>
                        <a:pt x="89" y="563"/>
                        <a:pt x="47" y="546"/>
                        <a:pt x="29" y="514"/>
                      </a:cubicBezTo>
                      <a:cubicBezTo>
                        <a:pt x="11" y="482"/>
                        <a:pt x="0" y="419"/>
                        <a:pt x="5" y="382"/>
                      </a:cubicBezTo>
                      <a:cubicBezTo>
                        <a:pt x="10" y="345"/>
                        <a:pt x="48" y="310"/>
                        <a:pt x="62" y="292"/>
                      </a:cubicBezTo>
                      <a:cubicBezTo>
                        <a:pt x="76" y="274"/>
                        <a:pt x="92" y="290"/>
                        <a:pt x="92" y="274"/>
                      </a:cubicBezTo>
                      <a:close/>
                    </a:path>
                  </a:pathLst>
                </a:custGeom>
                <a:solidFill>
                  <a:srgbClr val="E7D6B7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63" name="Freeform 67"/>
                <p:cNvSpPr>
                  <a:spLocks/>
                </p:cNvSpPr>
                <p:nvPr/>
              </p:nvSpPr>
              <p:spPr bwMode="auto">
                <a:xfrm>
                  <a:off x="3666" y="3422"/>
                  <a:ext cx="155" cy="160"/>
                </a:xfrm>
                <a:custGeom>
                  <a:avLst/>
                  <a:gdLst>
                    <a:gd name="T0" fmla="*/ 31 w 652"/>
                    <a:gd name="T1" fmla="*/ 320 h 666"/>
                    <a:gd name="T2" fmla="*/ 55 w 652"/>
                    <a:gd name="T3" fmla="*/ 290 h 666"/>
                    <a:gd name="T4" fmla="*/ 94 w 652"/>
                    <a:gd name="T5" fmla="*/ 272 h 666"/>
                    <a:gd name="T6" fmla="*/ 175 w 652"/>
                    <a:gd name="T7" fmla="*/ 284 h 666"/>
                    <a:gd name="T8" fmla="*/ 235 w 652"/>
                    <a:gd name="T9" fmla="*/ 302 h 666"/>
                    <a:gd name="T10" fmla="*/ 256 w 652"/>
                    <a:gd name="T11" fmla="*/ 290 h 666"/>
                    <a:gd name="T12" fmla="*/ 244 w 652"/>
                    <a:gd name="T13" fmla="*/ 272 h 666"/>
                    <a:gd name="T14" fmla="*/ 169 w 652"/>
                    <a:gd name="T15" fmla="*/ 263 h 666"/>
                    <a:gd name="T16" fmla="*/ 94 w 652"/>
                    <a:gd name="T17" fmla="*/ 224 h 666"/>
                    <a:gd name="T18" fmla="*/ 67 w 652"/>
                    <a:gd name="T19" fmla="*/ 167 h 666"/>
                    <a:gd name="T20" fmla="*/ 67 w 652"/>
                    <a:gd name="T21" fmla="*/ 95 h 666"/>
                    <a:gd name="T22" fmla="*/ 103 w 652"/>
                    <a:gd name="T23" fmla="*/ 47 h 666"/>
                    <a:gd name="T24" fmla="*/ 193 w 652"/>
                    <a:gd name="T25" fmla="*/ 23 h 666"/>
                    <a:gd name="T26" fmla="*/ 253 w 652"/>
                    <a:gd name="T27" fmla="*/ 44 h 666"/>
                    <a:gd name="T28" fmla="*/ 280 w 652"/>
                    <a:gd name="T29" fmla="*/ 77 h 666"/>
                    <a:gd name="T30" fmla="*/ 289 w 652"/>
                    <a:gd name="T31" fmla="*/ 158 h 666"/>
                    <a:gd name="T32" fmla="*/ 301 w 652"/>
                    <a:gd name="T33" fmla="*/ 218 h 666"/>
                    <a:gd name="T34" fmla="*/ 319 w 652"/>
                    <a:gd name="T35" fmla="*/ 239 h 666"/>
                    <a:gd name="T36" fmla="*/ 334 w 652"/>
                    <a:gd name="T37" fmla="*/ 218 h 666"/>
                    <a:gd name="T38" fmla="*/ 325 w 652"/>
                    <a:gd name="T39" fmla="*/ 161 h 666"/>
                    <a:gd name="T40" fmla="*/ 316 w 652"/>
                    <a:gd name="T41" fmla="*/ 98 h 666"/>
                    <a:gd name="T42" fmla="*/ 358 w 652"/>
                    <a:gd name="T43" fmla="*/ 38 h 666"/>
                    <a:gd name="T44" fmla="*/ 421 w 652"/>
                    <a:gd name="T45" fmla="*/ 5 h 666"/>
                    <a:gd name="T46" fmla="*/ 487 w 652"/>
                    <a:gd name="T47" fmla="*/ 5 h 666"/>
                    <a:gd name="T48" fmla="*/ 565 w 652"/>
                    <a:gd name="T49" fmla="*/ 35 h 666"/>
                    <a:gd name="T50" fmla="*/ 574 w 652"/>
                    <a:gd name="T51" fmla="*/ 110 h 666"/>
                    <a:gd name="T52" fmla="*/ 541 w 652"/>
                    <a:gd name="T53" fmla="*/ 206 h 666"/>
                    <a:gd name="T54" fmla="*/ 487 w 652"/>
                    <a:gd name="T55" fmla="*/ 248 h 666"/>
                    <a:gd name="T56" fmla="*/ 421 w 652"/>
                    <a:gd name="T57" fmla="*/ 266 h 666"/>
                    <a:gd name="T58" fmla="*/ 418 w 652"/>
                    <a:gd name="T59" fmla="*/ 293 h 666"/>
                    <a:gd name="T60" fmla="*/ 451 w 652"/>
                    <a:gd name="T61" fmla="*/ 293 h 666"/>
                    <a:gd name="T62" fmla="*/ 523 w 652"/>
                    <a:gd name="T63" fmla="*/ 263 h 666"/>
                    <a:gd name="T64" fmla="*/ 598 w 652"/>
                    <a:gd name="T65" fmla="*/ 293 h 666"/>
                    <a:gd name="T66" fmla="*/ 646 w 652"/>
                    <a:gd name="T67" fmla="*/ 377 h 666"/>
                    <a:gd name="T68" fmla="*/ 634 w 652"/>
                    <a:gd name="T69" fmla="*/ 470 h 666"/>
                    <a:gd name="T70" fmla="*/ 586 w 652"/>
                    <a:gd name="T71" fmla="*/ 524 h 666"/>
                    <a:gd name="T72" fmla="*/ 499 w 652"/>
                    <a:gd name="T73" fmla="*/ 527 h 666"/>
                    <a:gd name="T74" fmla="*/ 463 w 652"/>
                    <a:gd name="T75" fmla="*/ 512 h 666"/>
                    <a:gd name="T76" fmla="*/ 430 w 652"/>
                    <a:gd name="T77" fmla="*/ 443 h 666"/>
                    <a:gd name="T78" fmla="*/ 412 w 652"/>
                    <a:gd name="T79" fmla="*/ 401 h 666"/>
                    <a:gd name="T80" fmla="*/ 382 w 652"/>
                    <a:gd name="T81" fmla="*/ 386 h 666"/>
                    <a:gd name="T82" fmla="*/ 385 w 652"/>
                    <a:gd name="T83" fmla="*/ 422 h 666"/>
                    <a:gd name="T84" fmla="*/ 415 w 652"/>
                    <a:gd name="T85" fmla="*/ 467 h 666"/>
                    <a:gd name="T86" fmla="*/ 427 w 652"/>
                    <a:gd name="T87" fmla="*/ 563 h 666"/>
                    <a:gd name="T88" fmla="*/ 385 w 652"/>
                    <a:gd name="T89" fmla="*/ 647 h 666"/>
                    <a:gd name="T90" fmla="*/ 304 w 652"/>
                    <a:gd name="T91" fmla="*/ 662 h 666"/>
                    <a:gd name="T92" fmla="*/ 241 w 652"/>
                    <a:gd name="T93" fmla="*/ 623 h 666"/>
                    <a:gd name="T94" fmla="*/ 208 w 652"/>
                    <a:gd name="T95" fmla="*/ 572 h 666"/>
                    <a:gd name="T96" fmla="*/ 211 w 652"/>
                    <a:gd name="T97" fmla="*/ 518 h 666"/>
                    <a:gd name="T98" fmla="*/ 250 w 652"/>
                    <a:gd name="T99" fmla="*/ 470 h 666"/>
                    <a:gd name="T100" fmla="*/ 271 w 652"/>
                    <a:gd name="T101" fmla="*/ 428 h 666"/>
                    <a:gd name="T102" fmla="*/ 274 w 652"/>
                    <a:gd name="T103" fmla="*/ 395 h 666"/>
                    <a:gd name="T104" fmla="*/ 247 w 652"/>
                    <a:gd name="T105" fmla="*/ 410 h 666"/>
                    <a:gd name="T106" fmla="*/ 220 w 652"/>
                    <a:gd name="T107" fmla="*/ 446 h 666"/>
                    <a:gd name="T108" fmla="*/ 163 w 652"/>
                    <a:gd name="T109" fmla="*/ 509 h 666"/>
                    <a:gd name="T110" fmla="*/ 91 w 652"/>
                    <a:gd name="T111" fmla="*/ 521 h 666"/>
                    <a:gd name="T112" fmla="*/ 22 w 652"/>
                    <a:gd name="T113" fmla="*/ 470 h 666"/>
                    <a:gd name="T114" fmla="*/ 1 w 652"/>
                    <a:gd name="T115" fmla="*/ 383 h 666"/>
                    <a:gd name="T116" fmla="*/ 31 w 652"/>
                    <a:gd name="T117" fmla="*/ 320 h 6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652" h="666">
                      <a:moveTo>
                        <a:pt x="31" y="320"/>
                      </a:moveTo>
                      <a:cubicBezTo>
                        <a:pt x="40" y="305"/>
                        <a:pt x="44" y="298"/>
                        <a:pt x="55" y="290"/>
                      </a:cubicBezTo>
                      <a:cubicBezTo>
                        <a:pt x="66" y="282"/>
                        <a:pt x="74" y="273"/>
                        <a:pt x="94" y="272"/>
                      </a:cubicBezTo>
                      <a:cubicBezTo>
                        <a:pt x="114" y="271"/>
                        <a:pt x="152" y="279"/>
                        <a:pt x="175" y="284"/>
                      </a:cubicBezTo>
                      <a:cubicBezTo>
                        <a:pt x="198" y="289"/>
                        <a:pt x="222" y="301"/>
                        <a:pt x="235" y="302"/>
                      </a:cubicBezTo>
                      <a:cubicBezTo>
                        <a:pt x="248" y="303"/>
                        <a:pt x="255" y="295"/>
                        <a:pt x="256" y="290"/>
                      </a:cubicBezTo>
                      <a:cubicBezTo>
                        <a:pt x="257" y="285"/>
                        <a:pt x="258" y="276"/>
                        <a:pt x="244" y="272"/>
                      </a:cubicBezTo>
                      <a:cubicBezTo>
                        <a:pt x="230" y="268"/>
                        <a:pt x="194" y="271"/>
                        <a:pt x="169" y="263"/>
                      </a:cubicBezTo>
                      <a:cubicBezTo>
                        <a:pt x="144" y="255"/>
                        <a:pt x="111" y="240"/>
                        <a:pt x="94" y="224"/>
                      </a:cubicBezTo>
                      <a:cubicBezTo>
                        <a:pt x="77" y="208"/>
                        <a:pt x="72" y="188"/>
                        <a:pt x="67" y="167"/>
                      </a:cubicBezTo>
                      <a:cubicBezTo>
                        <a:pt x="62" y="146"/>
                        <a:pt x="61" y="115"/>
                        <a:pt x="67" y="95"/>
                      </a:cubicBezTo>
                      <a:cubicBezTo>
                        <a:pt x="73" y="75"/>
                        <a:pt x="82" y="59"/>
                        <a:pt x="103" y="47"/>
                      </a:cubicBezTo>
                      <a:cubicBezTo>
                        <a:pt x="124" y="35"/>
                        <a:pt x="168" y="24"/>
                        <a:pt x="193" y="23"/>
                      </a:cubicBezTo>
                      <a:cubicBezTo>
                        <a:pt x="218" y="22"/>
                        <a:pt x="239" y="35"/>
                        <a:pt x="253" y="44"/>
                      </a:cubicBezTo>
                      <a:cubicBezTo>
                        <a:pt x="267" y="53"/>
                        <a:pt x="274" y="58"/>
                        <a:pt x="280" y="77"/>
                      </a:cubicBezTo>
                      <a:cubicBezTo>
                        <a:pt x="286" y="96"/>
                        <a:pt x="286" y="135"/>
                        <a:pt x="289" y="158"/>
                      </a:cubicBezTo>
                      <a:cubicBezTo>
                        <a:pt x="292" y="181"/>
                        <a:pt x="296" y="205"/>
                        <a:pt x="301" y="218"/>
                      </a:cubicBezTo>
                      <a:cubicBezTo>
                        <a:pt x="306" y="231"/>
                        <a:pt x="314" y="239"/>
                        <a:pt x="319" y="239"/>
                      </a:cubicBezTo>
                      <a:cubicBezTo>
                        <a:pt x="324" y="239"/>
                        <a:pt x="333" y="231"/>
                        <a:pt x="334" y="218"/>
                      </a:cubicBezTo>
                      <a:cubicBezTo>
                        <a:pt x="335" y="205"/>
                        <a:pt x="328" y="181"/>
                        <a:pt x="325" y="161"/>
                      </a:cubicBezTo>
                      <a:cubicBezTo>
                        <a:pt x="322" y="141"/>
                        <a:pt x="311" y="118"/>
                        <a:pt x="316" y="98"/>
                      </a:cubicBezTo>
                      <a:cubicBezTo>
                        <a:pt x="321" y="78"/>
                        <a:pt x="340" y="54"/>
                        <a:pt x="358" y="38"/>
                      </a:cubicBezTo>
                      <a:cubicBezTo>
                        <a:pt x="376" y="22"/>
                        <a:pt x="400" y="10"/>
                        <a:pt x="421" y="5"/>
                      </a:cubicBezTo>
                      <a:cubicBezTo>
                        <a:pt x="442" y="0"/>
                        <a:pt x="463" y="0"/>
                        <a:pt x="487" y="5"/>
                      </a:cubicBezTo>
                      <a:cubicBezTo>
                        <a:pt x="511" y="10"/>
                        <a:pt x="550" y="18"/>
                        <a:pt x="565" y="35"/>
                      </a:cubicBezTo>
                      <a:cubicBezTo>
                        <a:pt x="580" y="52"/>
                        <a:pt x="578" y="82"/>
                        <a:pt x="574" y="110"/>
                      </a:cubicBezTo>
                      <a:cubicBezTo>
                        <a:pt x="570" y="138"/>
                        <a:pt x="555" y="183"/>
                        <a:pt x="541" y="206"/>
                      </a:cubicBezTo>
                      <a:cubicBezTo>
                        <a:pt x="527" y="229"/>
                        <a:pt x="507" y="238"/>
                        <a:pt x="487" y="248"/>
                      </a:cubicBezTo>
                      <a:cubicBezTo>
                        <a:pt x="467" y="258"/>
                        <a:pt x="432" y="258"/>
                        <a:pt x="421" y="266"/>
                      </a:cubicBezTo>
                      <a:cubicBezTo>
                        <a:pt x="410" y="274"/>
                        <a:pt x="413" y="289"/>
                        <a:pt x="418" y="293"/>
                      </a:cubicBezTo>
                      <a:cubicBezTo>
                        <a:pt x="423" y="297"/>
                        <a:pt x="434" y="298"/>
                        <a:pt x="451" y="293"/>
                      </a:cubicBezTo>
                      <a:cubicBezTo>
                        <a:pt x="468" y="288"/>
                        <a:pt x="499" y="263"/>
                        <a:pt x="523" y="263"/>
                      </a:cubicBezTo>
                      <a:cubicBezTo>
                        <a:pt x="547" y="263"/>
                        <a:pt x="578" y="274"/>
                        <a:pt x="598" y="293"/>
                      </a:cubicBezTo>
                      <a:cubicBezTo>
                        <a:pt x="618" y="312"/>
                        <a:pt x="640" y="348"/>
                        <a:pt x="646" y="377"/>
                      </a:cubicBezTo>
                      <a:cubicBezTo>
                        <a:pt x="652" y="406"/>
                        <a:pt x="644" y="446"/>
                        <a:pt x="634" y="470"/>
                      </a:cubicBezTo>
                      <a:cubicBezTo>
                        <a:pt x="624" y="494"/>
                        <a:pt x="608" y="515"/>
                        <a:pt x="586" y="524"/>
                      </a:cubicBezTo>
                      <a:cubicBezTo>
                        <a:pt x="564" y="533"/>
                        <a:pt x="519" y="529"/>
                        <a:pt x="499" y="527"/>
                      </a:cubicBezTo>
                      <a:cubicBezTo>
                        <a:pt x="479" y="525"/>
                        <a:pt x="474" y="526"/>
                        <a:pt x="463" y="512"/>
                      </a:cubicBezTo>
                      <a:cubicBezTo>
                        <a:pt x="452" y="498"/>
                        <a:pt x="438" y="461"/>
                        <a:pt x="430" y="443"/>
                      </a:cubicBezTo>
                      <a:cubicBezTo>
                        <a:pt x="422" y="425"/>
                        <a:pt x="420" y="410"/>
                        <a:pt x="412" y="401"/>
                      </a:cubicBezTo>
                      <a:cubicBezTo>
                        <a:pt x="404" y="392"/>
                        <a:pt x="386" y="383"/>
                        <a:pt x="382" y="386"/>
                      </a:cubicBezTo>
                      <a:cubicBezTo>
                        <a:pt x="378" y="389"/>
                        <a:pt x="380" y="409"/>
                        <a:pt x="385" y="422"/>
                      </a:cubicBezTo>
                      <a:cubicBezTo>
                        <a:pt x="390" y="435"/>
                        <a:pt x="408" y="444"/>
                        <a:pt x="415" y="467"/>
                      </a:cubicBezTo>
                      <a:cubicBezTo>
                        <a:pt x="422" y="490"/>
                        <a:pt x="432" y="533"/>
                        <a:pt x="427" y="563"/>
                      </a:cubicBezTo>
                      <a:cubicBezTo>
                        <a:pt x="422" y="593"/>
                        <a:pt x="405" y="631"/>
                        <a:pt x="385" y="647"/>
                      </a:cubicBezTo>
                      <a:cubicBezTo>
                        <a:pt x="365" y="663"/>
                        <a:pt x="328" y="666"/>
                        <a:pt x="304" y="662"/>
                      </a:cubicBezTo>
                      <a:cubicBezTo>
                        <a:pt x="280" y="658"/>
                        <a:pt x="257" y="638"/>
                        <a:pt x="241" y="623"/>
                      </a:cubicBezTo>
                      <a:cubicBezTo>
                        <a:pt x="225" y="608"/>
                        <a:pt x="213" y="589"/>
                        <a:pt x="208" y="572"/>
                      </a:cubicBezTo>
                      <a:cubicBezTo>
                        <a:pt x="203" y="555"/>
                        <a:pt x="204" y="535"/>
                        <a:pt x="211" y="518"/>
                      </a:cubicBezTo>
                      <a:cubicBezTo>
                        <a:pt x="218" y="501"/>
                        <a:pt x="240" y="485"/>
                        <a:pt x="250" y="470"/>
                      </a:cubicBezTo>
                      <a:cubicBezTo>
                        <a:pt x="260" y="455"/>
                        <a:pt x="267" y="440"/>
                        <a:pt x="271" y="428"/>
                      </a:cubicBezTo>
                      <a:cubicBezTo>
                        <a:pt x="275" y="416"/>
                        <a:pt x="278" y="398"/>
                        <a:pt x="274" y="395"/>
                      </a:cubicBezTo>
                      <a:cubicBezTo>
                        <a:pt x="270" y="392"/>
                        <a:pt x="256" y="402"/>
                        <a:pt x="247" y="410"/>
                      </a:cubicBezTo>
                      <a:cubicBezTo>
                        <a:pt x="238" y="418"/>
                        <a:pt x="234" y="430"/>
                        <a:pt x="220" y="446"/>
                      </a:cubicBezTo>
                      <a:cubicBezTo>
                        <a:pt x="206" y="462"/>
                        <a:pt x="185" y="496"/>
                        <a:pt x="163" y="509"/>
                      </a:cubicBezTo>
                      <a:cubicBezTo>
                        <a:pt x="141" y="522"/>
                        <a:pt x="114" y="527"/>
                        <a:pt x="91" y="521"/>
                      </a:cubicBezTo>
                      <a:cubicBezTo>
                        <a:pt x="68" y="515"/>
                        <a:pt x="37" y="493"/>
                        <a:pt x="22" y="470"/>
                      </a:cubicBezTo>
                      <a:cubicBezTo>
                        <a:pt x="7" y="447"/>
                        <a:pt x="0" y="408"/>
                        <a:pt x="1" y="383"/>
                      </a:cubicBezTo>
                      <a:cubicBezTo>
                        <a:pt x="2" y="358"/>
                        <a:pt x="22" y="335"/>
                        <a:pt x="31" y="320"/>
                      </a:cubicBezTo>
                      <a:close/>
                    </a:path>
                  </a:pathLst>
                </a:custGeom>
                <a:solidFill>
                  <a:srgbClr val="D5B78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64" name="Oval 68"/>
                <p:cNvSpPr>
                  <a:spLocks noChangeArrowheads="1"/>
                </p:cNvSpPr>
                <p:nvPr/>
              </p:nvSpPr>
              <p:spPr bwMode="auto">
                <a:xfrm>
                  <a:off x="3735" y="3490"/>
                  <a:ext cx="17" cy="17"/>
                </a:xfrm>
                <a:prstGeom prst="ellipse">
                  <a:avLst/>
                </a:prstGeom>
                <a:solidFill>
                  <a:srgbClr val="E7D6B7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65" name="Freeform 69"/>
                <p:cNvSpPr>
                  <a:spLocks/>
                </p:cNvSpPr>
                <p:nvPr/>
              </p:nvSpPr>
              <p:spPr bwMode="auto">
                <a:xfrm>
                  <a:off x="3753" y="3443"/>
                  <a:ext cx="27" cy="37"/>
                </a:xfrm>
                <a:custGeom>
                  <a:avLst/>
                  <a:gdLst>
                    <a:gd name="T0" fmla="*/ 6 w 115"/>
                    <a:gd name="T1" fmla="*/ 145 h 152"/>
                    <a:gd name="T2" fmla="*/ 24 w 115"/>
                    <a:gd name="T3" fmla="*/ 70 h 152"/>
                    <a:gd name="T4" fmla="*/ 72 w 115"/>
                    <a:gd name="T5" fmla="*/ 7 h 152"/>
                    <a:gd name="T6" fmla="*/ 114 w 115"/>
                    <a:gd name="T7" fmla="*/ 31 h 152"/>
                    <a:gd name="T8" fmla="*/ 63 w 115"/>
                    <a:gd name="T9" fmla="*/ 112 h 152"/>
                    <a:gd name="T10" fmla="*/ 6 w 115"/>
                    <a:gd name="T11" fmla="*/ 145 h 1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5" h="152">
                      <a:moveTo>
                        <a:pt x="6" y="145"/>
                      </a:moveTo>
                      <a:cubicBezTo>
                        <a:pt x="0" y="138"/>
                        <a:pt x="13" y="93"/>
                        <a:pt x="24" y="70"/>
                      </a:cubicBezTo>
                      <a:cubicBezTo>
                        <a:pt x="35" y="47"/>
                        <a:pt x="57" y="14"/>
                        <a:pt x="72" y="7"/>
                      </a:cubicBezTo>
                      <a:cubicBezTo>
                        <a:pt x="87" y="0"/>
                        <a:pt x="115" y="14"/>
                        <a:pt x="114" y="31"/>
                      </a:cubicBezTo>
                      <a:cubicBezTo>
                        <a:pt x="113" y="48"/>
                        <a:pt x="78" y="92"/>
                        <a:pt x="63" y="112"/>
                      </a:cubicBezTo>
                      <a:cubicBezTo>
                        <a:pt x="48" y="132"/>
                        <a:pt x="12" y="152"/>
                        <a:pt x="6" y="145"/>
                      </a:cubicBezTo>
                      <a:close/>
                    </a:path>
                  </a:pathLst>
                </a:custGeom>
                <a:solidFill>
                  <a:srgbClr val="E7D6B7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66" name="Freeform 70"/>
                <p:cNvSpPr>
                  <a:spLocks/>
                </p:cNvSpPr>
                <p:nvPr/>
              </p:nvSpPr>
              <p:spPr bwMode="auto">
                <a:xfrm>
                  <a:off x="3763" y="3502"/>
                  <a:ext cx="38" cy="24"/>
                </a:xfrm>
                <a:custGeom>
                  <a:avLst/>
                  <a:gdLst>
                    <a:gd name="T0" fmla="*/ 10 w 160"/>
                    <a:gd name="T1" fmla="*/ 22 h 104"/>
                    <a:gd name="T2" fmla="*/ 16 w 160"/>
                    <a:gd name="T3" fmla="*/ 4 h 104"/>
                    <a:gd name="T4" fmla="*/ 73 w 160"/>
                    <a:gd name="T5" fmla="*/ 7 h 104"/>
                    <a:gd name="T6" fmla="*/ 148 w 160"/>
                    <a:gd name="T7" fmla="*/ 49 h 104"/>
                    <a:gd name="T8" fmla="*/ 145 w 160"/>
                    <a:gd name="T9" fmla="*/ 100 h 104"/>
                    <a:gd name="T10" fmla="*/ 76 w 160"/>
                    <a:gd name="T11" fmla="*/ 76 h 104"/>
                    <a:gd name="T12" fmla="*/ 10 w 160"/>
                    <a:gd name="T13" fmla="*/ 22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0" h="104">
                      <a:moveTo>
                        <a:pt x="10" y="22"/>
                      </a:moveTo>
                      <a:cubicBezTo>
                        <a:pt x="0" y="10"/>
                        <a:pt x="6" y="6"/>
                        <a:pt x="16" y="4"/>
                      </a:cubicBezTo>
                      <a:cubicBezTo>
                        <a:pt x="26" y="2"/>
                        <a:pt x="51" y="0"/>
                        <a:pt x="73" y="7"/>
                      </a:cubicBezTo>
                      <a:cubicBezTo>
                        <a:pt x="95" y="14"/>
                        <a:pt x="136" y="34"/>
                        <a:pt x="148" y="49"/>
                      </a:cubicBezTo>
                      <a:cubicBezTo>
                        <a:pt x="160" y="64"/>
                        <a:pt x="157" y="96"/>
                        <a:pt x="145" y="100"/>
                      </a:cubicBezTo>
                      <a:cubicBezTo>
                        <a:pt x="133" y="104"/>
                        <a:pt x="97" y="88"/>
                        <a:pt x="76" y="76"/>
                      </a:cubicBezTo>
                      <a:cubicBezTo>
                        <a:pt x="55" y="64"/>
                        <a:pt x="20" y="34"/>
                        <a:pt x="10" y="22"/>
                      </a:cubicBezTo>
                      <a:close/>
                    </a:path>
                  </a:pathLst>
                </a:custGeom>
                <a:solidFill>
                  <a:srgbClr val="E7D6B7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67" name="Freeform 71"/>
                <p:cNvSpPr>
                  <a:spLocks/>
                </p:cNvSpPr>
                <p:nvPr/>
              </p:nvSpPr>
              <p:spPr bwMode="auto">
                <a:xfrm>
                  <a:off x="3738" y="3522"/>
                  <a:ext cx="9" cy="39"/>
                </a:xfrm>
                <a:custGeom>
                  <a:avLst/>
                  <a:gdLst>
                    <a:gd name="T0" fmla="*/ 9 w 35"/>
                    <a:gd name="T1" fmla="*/ 18 h 163"/>
                    <a:gd name="T2" fmla="*/ 21 w 35"/>
                    <a:gd name="T3" fmla="*/ 3 h 163"/>
                    <a:gd name="T4" fmla="*/ 33 w 35"/>
                    <a:gd name="T5" fmla="*/ 33 h 163"/>
                    <a:gd name="T6" fmla="*/ 33 w 35"/>
                    <a:gd name="T7" fmla="*/ 114 h 163"/>
                    <a:gd name="T8" fmla="*/ 21 w 35"/>
                    <a:gd name="T9" fmla="*/ 159 h 163"/>
                    <a:gd name="T10" fmla="*/ 3 w 35"/>
                    <a:gd name="T11" fmla="*/ 141 h 163"/>
                    <a:gd name="T12" fmla="*/ 3 w 35"/>
                    <a:gd name="T13" fmla="*/ 63 h 163"/>
                    <a:gd name="T14" fmla="*/ 9 w 35"/>
                    <a:gd name="T15" fmla="*/ 18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5" h="163">
                      <a:moveTo>
                        <a:pt x="9" y="18"/>
                      </a:moveTo>
                      <a:cubicBezTo>
                        <a:pt x="12" y="8"/>
                        <a:pt x="17" y="0"/>
                        <a:pt x="21" y="3"/>
                      </a:cubicBezTo>
                      <a:cubicBezTo>
                        <a:pt x="25" y="6"/>
                        <a:pt x="31" y="15"/>
                        <a:pt x="33" y="33"/>
                      </a:cubicBezTo>
                      <a:cubicBezTo>
                        <a:pt x="35" y="51"/>
                        <a:pt x="35" y="93"/>
                        <a:pt x="33" y="114"/>
                      </a:cubicBezTo>
                      <a:cubicBezTo>
                        <a:pt x="31" y="135"/>
                        <a:pt x="26" y="155"/>
                        <a:pt x="21" y="159"/>
                      </a:cubicBezTo>
                      <a:cubicBezTo>
                        <a:pt x="16" y="163"/>
                        <a:pt x="6" y="157"/>
                        <a:pt x="3" y="141"/>
                      </a:cubicBezTo>
                      <a:cubicBezTo>
                        <a:pt x="0" y="125"/>
                        <a:pt x="2" y="82"/>
                        <a:pt x="3" y="63"/>
                      </a:cubicBezTo>
                      <a:cubicBezTo>
                        <a:pt x="4" y="44"/>
                        <a:pt x="6" y="28"/>
                        <a:pt x="9" y="18"/>
                      </a:cubicBezTo>
                      <a:close/>
                    </a:path>
                  </a:pathLst>
                </a:custGeom>
                <a:solidFill>
                  <a:srgbClr val="E7D6B7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68" name="Freeform 72"/>
                <p:cNvSpPr>
                  <a:spLocks/>
                </p:cNvSpPr>
                <p:nvPr/>
              </p:nvSpPr>
              <p:spPr bwMode="auto">
                <a:xfrm>
                  <a:off x="3686" y="3501"/>
                  <a:ext cx="37" cy="18"/>
                </a:xfrm>
                <a:custGeom>
                  <a:avLst/>
                  <a:gdLst>
                    <a:gd name="T0" fmla="*/ 137 w 156"/>
                    <a:gd name="T1" fmla="*/ 2 h 75"/>
                    <a:gd name="T2" fmla="*/ 152 w 156"/>
                    <a:gd name="T3" fmla="*/ 14 h 75"/>
                    <a:gd name="T4" fmla="*/ 110 w 156"/>
                    <a:gd name="T5" fmla="*/ 50 h 75"/>
                    <a:gd name="T6" fmla="*/ 17 w 156"/>
                    <a:gd name="T7" fmla="*/ 74 h 75"/>
                    <a:gd name="T8" fmla="*/ 5 w 156"/>
                    <a:gd name="T9" fmla="*/ 41 h 75"/>
                    <a:gd name="T10" fmla="*/ 44 w 156"/>
                    <a:gd name="T11" fmla="*/ 23 h 75"/>
                    <a:gd name="T12" fmla="*/ 137 w 156"/>
                    <a:gd name="T13" fmla="*/ 2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6" h="75">
                      <a:moveTo>
                        <a:pt x="137" y="2"/>
                      </a:moveTo>
                      <a:cubicBezTo>
                        <a:pt x="155" y="0"/>
                        <a:pt x="156" y="6"/>
                        <a:pt x="152" y="14"/>
                      </a:cubicBezTo>
                      <a:cubicBezTo>
                        <a:pt x="148" y="22"/>
                        <a:pt x="132" y="40"/>
                        <a:pt x="110" y="50"/>
                      </a:cubicBezTo>
                      <a:cubicBezTo>
                        <a:pt x="88" y="60"/>
                        <a:pt x="34" y="75"/>
                        <a:pt x="17" y="74"/>
                      </a:cubicBezTo>
                      <a:cubicBezTo>
                        <a:pt x="0" y="73"/>
                        <a:pt x="1" y="49"/>
                        <a:pt x="5" y="41"/>
                      </a:cubicBezTo>
                      <a:cubicBezTo>
                        <a:pt x="9" y="33"/>
                        <a:pt x="22" y="28"/>
                        <a:pt x="44" y="23"/>
                      </a:cubicBezTo>
                      <a:cubicBezTo>
                        <a:pt x="66" y="18"/>
                        <a:pt x="119" y="4"/>
                        <a:pt x="137" y="2"/>
                      </a:cubicBezTo>
                      <a:close/>
                    </a:path>
                  </a:pathLst>
                </a:custGeom>
                <a:solidFill>
                  <a:srgbClr val="E7D6B7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4169" name="Freeform 73"/>
                <p:cNvSpPr>
                  <a:spLocks/>
                </p:cNvSpPr>
                <p:nvPr/>
              </p:nvSpPr>
              <p:spPr bwMode="auto">
                <a:xfrm>
                  <a:off x="3703" y="3456"/>
                  <a:ext cx="24" cy="27"/>
                </a:xfrm>
                <a:custGeom>
                  <a:avLst/>
                  <a:gdLst>
                    <a:gd name="T0" fmla="*/ 96 w 101"/>
                    <a:gd name="T1" fmla="*/ 84 h 114"/>
                    <a:gd name="T2" fmla="*/ 99 w 101"/>
                    <a:gd name="T3" fmla="*/ 102 h 114"/>
                    <a:gd name="T4" fmla="*/ 81 w 101"/>
                    <a:gd name="T5" fmla="*/ 108 h 114"/>
                    <a:gd name="T6" fmla="*/ 18 w 101"/>
                    <a:gd name="T7" fmla="*/ 63 h 114"/>
                    <a:gd name="T8" fmla="*/ 3 w 101"/>
                    <a:gd name="T9" fmla="*/ 12 h 114"/>
                    <a:gd name="T10" fmla="*/ 36 w 101"/>
                    <a:gd name="T11" fmla="*/ 3 h 114"/>
                    <a:gd name="T12" fmla="*/ 72 w 101"/>
                    <a:gd name="T13" fmla="*/ 30 h 114"/>
                    <a:gd name="T14" fmla="*/ 96 w 101"/>
                    <a:gd name="T15" fmla="*/ 84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01" h="114">
                      <a:moveTo>
                        <a:pt x="96" y="84"/>
                      </a:moveTo>
                      <a:cubicBezTo>
                        <a:pt x="100" y="96"/>
                        <a:pt x="101" y="98"/>
                        <a:pt x="99" y="102"/>
                      </a:cubicBezTo>
                      <a:cubicBezTo>
                        <a:pt x="97" y="106"/>
                        <a:pt x="94" y="114"/>
                        <a:pt x="81" y="108"/>
                      </a:cubicBezTo>
                      <a:cubicBezTo>
                        <a:pt x="68" y="102"/>
                        <a:pt x="31" y="79"/>
                        <a:pt x="18" y="63"/>
                      </a:cubicBezTo>
                      <a:cubicBezTo>
                        <a:pt x="5" y="47"/>
                        <a:pt x="0" y="22"/>
                        <a:pt x="3" y="12"/>
                      </a:cubicBezTo>
                      <a:cubicBezTo>
                        <a:pt x="6" y="2"/>
                        <a:pt x="25" y="0"/>
                        <a:pt x="36" y="3"/>
                      </a:cubicBezTo>
                      <a:cubicBezTo>
                        <a:pt x="47" y="6"/>
                        <a:pt x="62" y="17"/>
                        <a:pt x="72" y="30"/>
                      </a:cubicBezTo>
                      <a:cubicBezTo>
                        <a:pt x="82" y="43"/>
                        <a:pt x="92" y="72"/>
                        <a:pt x="96" y="84"/>
                      </a:cubicBezTo>
                      <a:close/>
                    </a:path>
                  </a:pathLst>
                </a:custGeom>
                <a:solidFill>
                  <a:srgbClr val="E7D6B7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pic>
            <p:nvPicPr>
              <p:cNvPr id="4170" name="Picture 74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69" y="1502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71" name="Picture 75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2" y="1455"/>
                <a:ext cx="139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72" name="Picture 76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8" y="1595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73" name="Picture 77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30" y="1639"/>
                <a:ext cx="139" cy="1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74" name="Picture 78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98" y="1694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75" name="Picture 79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4" y="1732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76" name="Picture 80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69" y="1822"/>
                <a:ext cx="140" cy="14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77" name="Picture 81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56" y="1890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78" name="Picture 82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48" y="1952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79" name="Picture 83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04" y="2051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80" name="Picture 84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16" y="2036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81" name="Picture 85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38" y="2166"/>
                <a:ext cx="139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82" name="Picture 86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35" y="2222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83" name="Picture 87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07" y="2296"/>
                <a:ext cx="139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84" name="Picture 88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17" y="2138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85" name="Picture 89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08" y="2259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86" name="Picture 90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77" y="2392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87" name="Picture 91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14" y="2516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88" name="Picture 92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79" y="2439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  <p:pic>
            <p:nvPicPr>
              <p:cNvPr id="4189" name="Picture 93"/>
              <p:cNvPicPr>
                <a:picLocks noChangeAspect="1" noChangeArrowheads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97" y="2526"/>
                <a:ext cx="140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4190" name="Rectangle 94"/>
          <p:cNvSpPr>
            <a:spLocks noGrp="1" noChangeArrowheads="1"/>
          </p:cNvSpPr>
          <p:nvPr>
            <p:ph type="title"/>
          </p:nvPr>
        </p:nvSpPr>
        <p:spPr bwMode="auto">
          <a:xfrm>
            <a:off x="177800" y="2032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4191" name="Rectangle 9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800" y="1574800"/>
            <a:ext cx="7772400" cy="4486275"/>
          </a:xfrm>
          <a:prstGeom prst="rect">
            <a:avLst/>
          </a:prstGeom>
          <a:noFill/>
          <a:ln>
            <a:noFill/>
          </a:ln>
          <a:effectLst>
            <a:outerShdw blurRad="63500" dist="17961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192" name="Rectangle 9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77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bg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193" name="Rectangle 9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16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chemeClr val="bg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4194" name="Rectangle 9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45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bg2"/>
                </a:solidFill>
              </a:defRPr>
            </a:lvl1pPr>
          </a:lstStyle>
          <a:p>
            <a:fld id="{84E73C1A-3217-8D4B-806F-9430AC00698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0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charset="0"/>
        <a:buChar char="u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7B075B7-A18A-6C49-81A2-294747A071D5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8750" y="1398588"/>
            <a:ext cx="8985250" cy="1724025"/>
          </a:xfrm>
        </p:spPr>
        <p:txBody>
          <a:bodyPr/>
          <a:lstStyle/>
          <a:p>
            <a:pPr algn="ctr"/>
            <a:r>
              <a:rPr lang="ja-JP" altLang="en-US" sz="4000" dirty="0"/>
              <a:t>情報基礎Ａ　第</a:t>
            </a:r>
            <a:r>
              <a:rPr lang="en-US" altLang="ja-JP" sz="4000" dirty="0" smtClean="0"/>
              <a:t>13</a:t>
            </a:r>
            <a:r>
              <a:rPr lang="ja-JP" altLang="en-US" sz="4000" dirty="0" smtClean="0"/>
              <a:t>週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sz="4000" dirty="0"/>
              <a:t>VBA</a:t>
            </a:r>
            <a:r>
              <a:rPr lang="ja-JP" altLang="en-US" sz="4000" dirty="0"/>
              <a:t>プログラミング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en-US" altLang="ja-JP" dirty="0"/>
              <a:t>VBA</a:t>
            </a:r>
            <a:r>
              <a:rPr lang="ja-JP" altLang="en-US" dirty="0"/>
              <a:t>の基本</a:t>
            </a:r>
            <a:r>
              <a:rPr lang="ja-JP" altLang="en-US" dirty="0" smtClean="0"/>
              <a:t>文法</a:t>
            </a:r>
            <a:r>
              <a:rPr lang="ja-JP" altLang="en-US" dirty="0"/>
              <a:t>７</a:t>
            </a:r>
            <a:r>
              <a:rPr lang="ja-JP" altLang="en-US" dirty="0" smtClean="0"/>
              <a:t>・</a:t>
            </a:r>
            <a:r>
              <a:rPr lang="ja-JP" altLang="en-US" sz="4000" dirty="0" smtClean="0"/>
              <a:t>実際</a:t>
            </a:r>
            <a:r>
              <a:rPr lang="ja-JP" altLang="en-US" sz="4000" dirty="0"/>
              <a:t>のデータ処理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800" dirty="0" smtClean="0"/>
              <a:t>徳山　豪</a:t>
            </a:r>
            <a:endParaRPr lang="en-US" altLang="ja-JP" sz="2800" dirty="0" smtClean="0"/>
          </a:p>
          <a:p>
            <a:pPr>
              <a:lnSpc>
                <a:spcPct val="80000"/>
              </a:lnSpc>
            </a:pPr>
            <a:r>
              <a:rPr lang="ja-JP" altLang="en-US" sz="2800" dirty="0" smtClean="0"/>
              <a:t>東北</a:t>
            </a:r>
            <a:r>
              <a:rPr lang="ja-JP" altLang="en-US" sz="2800" dirty="0"/>
              <a:t>大学情報科学研究科</a:t>
            </a:r>
            <a:endParaRPr lang="en-US" altLang="ja-JP" sz="2800" dirty="0"/>
          </a:p>
          <a:p>
            <a:pPr>
              <a:lnSpc>
                <a:spcPct val="80000"/>
              </a:lnSpc>
            </a:pPr>
            <a:r>
              <a:rPr lang="ja-JP" altLang="en-US" sz="2800" dirty="0"/>
              <a:t>システム情報科学専攻</a:t>
            </a:r>
            <a:endParaRPr lang="en-US" altLang="ja-JP" sz="2800" dirty="0"/>
          </a:p>
          <a:p>
            <a:pPr>
              <a:lnSpc>
                <a:spcPct val="80000"/>
              </a:lnSpc>
            </a:pPr>
            <a:r>
              <a:rPr lang="ja-JP" altLang="en-US" sz="2800" dirty="0"/>
              <a:t>情報システム評価学分野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6EB5-C7B1-1741-B5C8-F4A57EDBF12B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データファイル</a:t>
            </a:r>
            <a:r>
              <a:rPr lang="en-US" altLang="ja-JP" sz="4000"/>
              <a:t>20</a:t>
            </a:r>
            <a:r>
              <a:rPr lang="ja-JP" altLang="en-US" sz="4000"/>
              <a:t>個と集計ファイル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78459"/>
            <a:ext cx="3110630" cy="2596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511" y="1916832"/>
            <a:ext cx="4894873" cy="3120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46145-A211-264B-B940-E801FE0B801F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演習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 dirty="0">
                <a:latin typeface="Times New Roman" charset="0"/>
              </a:rPr>
              <a:t>1</a:t>
            </a:r>
            <a:r>
              <a:rPr lang="ja-JP" altLang="en-US" sz="2800" dirty="0">
                <a:latin typeface="Times New Roman" charset="0"/>
              </a:rPr>
              <a:t>組～</a:t>
            </a:r>
            <a:r>
              <a:rPr lang="en-US" altLang="ja-JP" sz="2800" dirty="0">
                <a:latin typeface="Times New Roman" charset="0"/>
              </a:rPr>
              <a:t>20</a:t>
            </a:r>
            <a:r>
              <a:rPr lang="ja-JP" altLang="en-US" sz="2800" dirty="0">
                <a:latin typeface="Times New Roman" charset="0"/>
              </a:rPr>
              <a:t>組までの２０クラスの成績</a:t>
            </a:r>
            <a:r>
              <a:rPr lang="ja-JP" altLang="en-US" sz="2800" dirty="0" smtClean="0">
                <a:latin typeface="Times New Roman" charset="0"/>
              </a:rPr>
              <a:t>処理</a:t>
            </a:r>
            <a:endParaRPr lang="en-US" altLang="ja-JP" sz="2800" dirty="0" smtClean="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ja-JP" altLang="en-US" sz="2800" dirty="0" smtClean="0">
                <a:latin typeface="Times New Roman" charset="0"/>
              </a:rPr>
              <a:t>プログラムは引き続き“</a:t>
            </a:r>
            <a:r>
              <a:rPr lang="en-US" altLang="ja-JP" sz="2800" dirty="0" smtClean="0">
                <a:latin typeface="Times New Roman" charset="0"/>
              </a:rPr>
              <a:t>data2.xlsx</a:t>
            </a:r>
            <a:r>
              <a:rPr lang="ja-JP" altLang="en-US" sz="2800" dirty="0" smtClean="0">
                <a:latin typeface="Times New Roman" charset="0"/>
              </a:rPr>
              <a:t>”で作成</a:t>
            </a:r>
            <a:endParaRPr lang="en-US" altLang="ja-JP" sz="2800" dirty="0">
              <a:latin typeface="Times New Roman" charset="0"/>
            </a:endParaRPr>
          </a:p>
          <a:p>
            <a:pPr lvl="1">
              <a:lnSpc>
                <a:spcPct val="90000"/>
              </a:lnSpc>
            </a:pPr>
            <a:r>
              <a:rPr lang="ja-JP" altLang="en-US" sz="2400" dirty="0">
                <a:latin typeface="Times New Roman" charset="0"/>
              </a:rPr>
              <a:t>各データファイルに下記</a:t>
            </a:r>
            <a:r>
              <a:rPr lang="ja-JP" altLang="en-US" sz="2400" dirty="0" smtClean="0">
                <a:latin typeface="Times New Roman" charset="0"/>
              </a:rPr>
              <a:t>の</a:t>
            </a:r>
            <a:r>
              <a:rPr lang="en-US" altLang="ja-JP" sz="2400" dirty="0">
                <a:latin typeface="Times New Roman" charset="0"/>
              </a:rPr>
              <a:t>5</a:t>
            </a:r>
            <a:r>
              <a:rPr lang="ja-JP" altLang="en-US" sz="2400" dirty="0" err="1" smtClean="0">
                <a:latin typeface="Times New Roman" charset="0"/>
              </a:rPr>
              <a:t>つの</a:t>
            </a:r>
            <a:r>
              <a:rPr lang="ja-JP" altLang="en-US" sz="2400" dirty="0" smtClean="0">
                <a:latin typeface="Times New Roman" charset="0"/>
              </a:rPr>
              <a:t>処理</a:t>
            </a:r>
            <a:endParaRPr lang="en-US" altLang="ja-JP" sz="2400" dirty="0">
              <a:latin typeface="Times New Roman" charset="0"/>
            </a:endParaRPr>
          </a:p>
          <a:p>
            <a:pPr lvl="2">
              <a:lnSpc>
                <a:spcPct val="90000"/>
              </a:lnSpc>
            </a:pPr>
            <a:r>
              <a:rPr lang="en-US" altLang="ja-JP" sz="2000" dirty="0">
                <a:latin typeface="Times New Roman" charset="0"/>
              </a:rPr>
              <a:t>Sub goukei_6kamoku()</a:t>
            </a:r>
          </a:p>
          <a:p>
            <a:pPr lvl="2">
              <a:lnSpc>
                <a:spcPct val="90000"/>
              </a:lnSpc>
            </a:pPr>
            <a:r>
              <a:rPr lang="en-US" altLang="ja-JP" sz="2000" dirty="0">
                <a:latin typeface="Times New Roman" charset="0"/>
              </a:rPr>
              <a:t>Sub hyouka_6kamoku()</a:t>
            </a:r>
          </a:p>
          <a:p>
            <a:pPr lvl="2">
              <a:lnSpc>
                <a:spcPct val="90000"/>
              </a:lnSpc>
            </a:pPr>
            <a:r>
              <a:rPr lang="en-US" altLang="ja-JP" sz="2000" dirty="0">
                <a:latin typeface="Times New Roman" charset="0"/>
              </a:rPr>
              <a:t>Sub </a:t>
            </a:r>
            <a:r>
              <a:rPr lang="en-US" altLang="ja-JP" sz="2000" dirty="0" err="1">
                <a:latin typeface="Times New Roman" charset="0"/>
              </a:rPr>
              <a:t>kojin_heikin</a:t>
            </a:r>
            <a:r>
              <a:rPr lang="en-US" altLang="ja-JP" sz="2000" dirty="0">
                <a:latin typeface="Times New Roman" charset="0"/>
              </a:rPr>
              <a:t>()</a:t>
            </a:r>
          </a:p>
          <a:p>
            <a:pPr lvl="2">
              <a:lnSpc>
                <a:spcPct val="90000"/>
              </a:lnSpc>
            </a:pPr>
            <a:r>
              <a:rPr lang="en-US" altLang="ja-JP" sz="2000" dirty="0">
                <a:latin typeface="Times New Roman" charset="0"/>
              </a:rPr>
              <a:t>Sub </a:t>
            </a:r>
            <a:r>
              <a:rPr lang="en-US" altLang="ja-JP" sz="2000" dirty="0" err="1">
                <a:latin typeface="Times New Roman" charset="0"/>
              </a:rPr>
              <a:t>toukei_gouhi</a:t>
            </a:r>
            <a:r>
              <a:rPr lang="en-US" altLang="ja-JP" sz="2000" dirty="0">
                <a:latin typeface="Times New Roman" charset="0"/>
              </a:rPr>
              <a:t>()</a:t>
            </a:r>
          </a:p>
          <a:p>
            <a:pPr lvl="2">
              <a:lnSpc>
                <a:spcPct val="90000"/>
              </a:lnSpc>
            </a:pPr>
            <a:r>
              <a:rPr lang="en-US" altLang="ja-JP" sz="2000" dirty="0">
                <a:latin typeface="Times New Roman" charset="0"/>
              </a:rPr>
              <a:t>Sub </a:t>
            </a:r>
            <a:r>
              <a:rPr lang="en-US" altLang="ja-JP" sz="2000" dirty="0" err="1">
                <a:latin typeface="Times New Roman" charset="0"/>
              </a:rPr>
              <a:t>toukei_hyoka</a:t>
            </a:r>
            <a:r>
              <a:rPr lang="en-US" altLang="ja-JP" sz="2000" dirty="0">
                <a:latin typeface="Times New Roman" charset="0"/>
              </a:rPr>
              <a:t>()</a:t>
            </a:r>
          </a:p>
          <a:p>
            <a:pPr lvl="1">
              <a:lnSpc>
                <a:spcPct val="90000"/>
              </a:lnSpc>
            </a:pPr>
            <a:r>
              <a:rPr lang="ja-JP" altLang="en-US" sz="2400" dirty="0" smtClean="0">
                <a:latin typeface="Times New Roman" charset="0"/>
              </a:rPr>
              <a:t>プロシージャ名：</a:t>
            </a:r>
            <a:r>
              <a:rPr lang="en-US" altLang="ja-JP" sz="2400" dirty="0" err="1" smtClean="0">
                <a:latin typeface="Times New Roman" charset="0"/>
              </a:rPr>
              <a:t>seiseki</a:t>
            </a:r>
            <a:r>
              <a:rPr lang="en-US" altLang="ja-JP" sz="2400" dirty="0" smtClean="0">
                <a:latin typeface="Times New Roman" charset="0"/>
              </a:rPr>
              <a:t>()</a:t>
            </a:r>
            <a:endParaRPr lang="en-US" altLang="ja-JP" sz="2400" dirty="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altLang="ja-JP" sz="2800" dirty="0">
                <a:latin typeface="Times New Roman" charset="0"/>
              </a:rPr>
              <a:t>20</a:t>
            </a:r>
            <a:r>
              <a:rPr lang="ja-JP" altLang="en-US" sz="2800" dirty="0">
                <a:latin typeface="Times New Roman" charset="0"/>
              </a:rPr>
              <a:t>クラス分の成績の統計を</a:t>
            </a:r>
            <a:r>
              <a:rPr lang="en-US" altLang="ja-JP" sz="2800" dirty="0">
                <a:latin typeface="Times New Roman" charset="0"/>
              </a:rPr>
              <a:t>seiseki.xls</a:t>
            </a:r>
            <a:r>
              <a:rPr lang="ja-JP" altLang="en-US" sz="2800" dirty="0">
                <a:latin typeface="Times New Roman" charset="0"/>
              </a:rPr>
              <a:t>ファイルにまとめる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462AF-BC5C-1E4A-B41C-3558FB7F1FF0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ファイルの操作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412875"/>
            <a:ext cx="8426450" cy="5329238"/>
          </a:xfrm>
        </p:spPr>
        <p:txBody>
          <a:bodyPr/>
          <a:lstStyle/>
          <a:p>
            <a:r>
              <a:rPr lang="en-US" altLang="ja-JP"/>
              <a:t>open</a:t>
            </a:r>
            <a:r>
              <a:rPr lang="ja-JP" altLang="en-US"/>
              <a:t>メソッド</a:t>
            </a:r>
            <a:endParaRPr lang="en-US" altLang="ja-JP"/>
          </a:p>
          <a:p>
            <a:endParaRPr lang="en-US" altLang="ja-JP"/>
          </a:p>
          <a:p>
            <a:r>
              <a:rPr lang="en-US" altLang="ja-JP"/>
              <a:t>20</a:t>
            </a:r>
            <a:r>
              <a:rPr lang="ja-JP" altLang="en-US"/>
              <a:t>個のファイルを順番に開く</a:t>
            </a:r>
            <a:endParaRPr lang="en-US" altLang="ja-JP"/>
          </a:p>
          <a:p>
            <a:pPr lvl="1"/>
            <a:r>
              <a:rPr lang="ja-JP" altLang="en-US"/>
              <a:t>ファイルの名前の中の番号を変数として利用し繰り返し処理する</a:t>
            </a:r>
            <a:endParaRPr lang="en-US" altLang="ja-JP"/>
          </a:p>
          <a:p>
            <a:pPr lvl="1"/>
            <a:endParaRPr lang="en-US" altLang="ja-JP"/>
          </a:p>
          <a:p>
            <a:pPr lvl="3"/>
            <a:endParaRPr lang="en-US" altLang="ja-JP"/>
          </a:p>
          <a:p>
            <a:pPr lvl="3"/>
            <a:endParaRPr lang="en-US" altLang="ja-JP"/>
          </a:p>
          <a:p>
            <a:r>
              <a:rPr lang="ja-JP" altLang="en-US"/>
              <a:t>アクティブファイルの保存と終了</a:t>
            </a:r>
            <a:endParaRPr lang="en-US" altLang="ja-JP"/>
          </a:p>
          <a:p>
            <a:pPr lvl="1">
              <a:buFontTx/>
              <a:buNone/>
            </a:pPr>
            <a:r>
              <a:rPr lang="en-US"/>
              <a:t> </a:t>
            </a:r>
            <a:endParaRPr lang="en-US" altLang="ja-JP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900113" y="4149725"/>
            <a:ext cx="6913562" cy="11922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800" dirty="0">
                <a:latin typeface="Times New Roman" charset="0"/>
              </a:rPr>
              <a:t>For  </a:t>
            </a:r>
            <a:r>
              <a:rPr lang="en-US" altLang="ja-JP" sz="1800" dirty="0" err="1">
                <a:latin typeface="Times New Roman" charset="0"/>
              </a:rPr>
              <a:t>i</a:t>
            </a:r>
            <a:r>
              <a:rPr lang="en-US" altLang="ja-JP" sz="1800" dirty="0">
                <a:latin typeface="Times New Roman" charset="0"/>
              </a:rPr>
              <a:t> = 1 to </a:t>
            </a:r>
            <a:r>
              <a:rPr lang="en-US" altLang="ja-JP" sz="1800" dirty="0" smtClean="0">
                <a:latin typeface="Times New Roman" charset="0"/>
              </a:rPr>
              <a:t>20 step 1</a:t>
            </a:r>
            <a:endParaRPr lang="en-US" altLang="ja-JP" sz="1800" dirty="0"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altLang="ja-JP" sz="1800" dirty="0">
                <a:latin typeface="Times New Roman" charset="0"/>
              </a:rPr>
              <a:t> </a:t>
            </a:r>
            <a:r>
              <a:rPr lang="en-US" altLang="ja-JP" sz="1800" dirty="0" err="1">
                <a:latin typeface="Times New Roman" charset="0"/>
              </a:rPr>
              <a:t>Workbooks.Open</a:t>
            </a:r>
            <a:r>
              <a:rPr lang="en-US" altLang="ja-JP" sz="1800" dirty="0">
                <a:latin typeface="Times New Roman" charset="0"/>
              </a:rPr>
              <a:t>  Filename:="class"  &amp;  </a:t>
            </a:r>
            <a:r>
              <a:rPr lang="en-US" altLang="ja-JP" sz="1800" dirty="0" err="1">
                <a:latin typeface="Times New Roman" charset="0"/>
              </a:rPr>
              <a:t>i</a:t>
            </a:r>
            <a:r>
              <a:rPr lang="en-US" altLang="ja-JP" sz="1800" dirty="0">
                <a:latin typeface="Times New Roman" charset="0"/>
              </a:rPr>
              <a:t>  &amp;   ".</a:t>
            </a:r>
            <a:r>
              <a:rPr lang="en-US" altLang="ja-JP" sz="1800" dirty="0" err="1" smtClean="0">
                <a:latin typeface="Times New Roman" charset="0"/>
              </a:rPr>
              <a:t>xlsx</a:t>
            </a:r>
            <a:r>
              <a:rPr lang="ja-JP" altLang="en-US" sz="1800" dirty="0" smtClean="0">
                <a:latin typeface="Times New Roman" charset="0"/>
              </a:rPr>
              <a:t>“</a:t>
            </a:r>
            <a:endParaRPr lang="en-US" altLang="ja-JP" sz="1800" dirty="0">
              <a:latin typeface="Times New Roman" charset="0"/>
            </a:endParaRPr>
          </a:p>
          <a:p>
            <a:pPr>
              <a:spcBef>
                <a:spcPct val="50000"/>
              </a:spcBef>
            </a:pPr>
            <a:r>
              <a:rPr lang="en-US" altLang="ja-JP" sz="1800" dirty="0">
                <a:latin typeface="Times New Roman" charset="0"/>
              </a:rPr>
              <a:t>Next  </a:t>
            </a:r>
            <a:r>
              <a:rPr lang="en-US" altLang="ja-JP" sz="1800" dirty="0" err="1">
                <a:latin typeface="Times New Roman" charset="0"/>
              </a:rPr>
              <a:t>i</a:t>
            </a:r>
            <a:endParaRPr lang="en-US" altLang="ja-JP" sz="1800" dirty="0">
              <a:latin typeface="Times New Roman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827088" y="2205038"/>
            <a:ext cx="6913562" cy="3667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800" dirty="0" err="1">
                <a:latin typeface="Times New Roman" charset="0"/>
              </a:rPr>
              <a:t>Workbooks.Open</a:t>
            </a:r>
            <a:r>
              <a:rPr lang="en-US" altLang="ja-JP" sz="1800" dirty="0">
                <a:latin typeface="Times New Roman" charset="0"/>
              </a:rPr>
              <a:t>  Filename:="</a:t>
            </a:r>
            <a:r>
              <a:rPr lang="en-US" altLang="ja-JP" sz="1800" dirty="0" smtClean="0">
                <a:latin typeface="Times New Roman" charset="0"/>
              </a:rPr>
              <a:t>class1.xlsx</a:t>
            </a:r>
            <a:r>
              <a:rPr lang="ja-JP" altLang="en-US" sz="1800" dirty="0" smtClean="0">
                <a:latin typeface="Times New Roman" charset="0"/>
              </a:rPr>
              <a:t>“</a:t>
            </a:r>
            <a:endParaRPr lang="ja-JP" altLang="en-US" sz="1800" dirty="0">
              <a:latin typeface="Times New Roman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971550" y="6021388"/>
            <a:ext cx="4484688" cy="6413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800">
                <a:latin typeface="Times New Roman" charset="0"/>
              </a:rPr>
              <a:t> ActiveWorkbook.Save</a:t>
            </a:r>
          </a:p>
          <a:p>
            <a:r>
              <a:rPr lang="en-US" altLang="ja-JP" sz="1800">
                <a:latin typeface="Times New Roman" charset="0"/>
              </a:rPr>
              <a:t> ActiveWindow.Close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C3340-C51E-F24F-894E-B792A1350E6D}" type="slidenum">
              <a:rPr lang="en-US" altLang="ja-JP"/>
              <a:pPr/>
              <a:t>13</a:t>
            </a:fld>
            <a:endParaRPr lang="en-US" altLang="ja-JP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別のファイルの参照：</a:t>
            </a:r>
            <a:r>
              <a:rPr lang="en-US" altLang="ja-JP" sz="4000"/>
              <a:t/>
            </a:r>
            <a:br>
              <a:rPr lang="en-US" altLang="ja-JP" sz="4000"/>
            </a:br>
            <a:r>
              <a:rPr lang="ja-JP" altLang="en-US" sz="4000"/>
              <a:t>指定ファイルにデータをコピーする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574800"/>
            <a:ext cx="8066088" cy="4486275"/>
          </a:xfrm>
        </p:spPr>
        <p:txBody>
          <a:bodyPr/>
          <a:lstStyle/>
          <a:p>
            <a:r>
              <a:rPr lang="ja-JP" altLang="en-US" dirty="0"/>
              <a:t>現在開いているファイルの</a:t>
            </a:r>
            <a:r>
              <a:rPr lang="ja-JP" altLang="en-US" dirty="0">
                <a:latin typeface="Arial"/>
              </a:rPr>
              <a:t>“</a:t>
            </a:r>
            <a:r>
              <a:rPr lang="ja-JP" altLang="en-US" dirty="0"/>
              <a:t>統計</a:t>
            </a:r>
            <a:r>
              <a:rPr lang="ja-JP" altLang="en-US" dirty="0">
                <a:latin typeface="Arial"/>
              </a:rPr>
              <a:t>”</a:t>
            </a:r>
            <a:r>
              <a:rPr lang="ja-JP" altLang="en-US" dirty="0"/>
              <a:t>シートの国語が秀の人数を</a:t>
            </a:r>
            <a:r>
              <a:rPr lang="en-US" altLang="ja-JP" dirty="0"/>
              <a:t>seiseki.xls</a:t>
            </a:r>
            <a:r>
              <a:rPr lang="ja-JP" altLang="en-US" dirty="0"/>
              <a:t>の</a:t>
            </a:r>
            <a:r>
              <a:rPr lang="ja-JP" altLang="en-US" dirty="0">
                <a:latin typeface="Arial"/>
              </a:rPr>
              <a:t>“</a:t>
            </a:r>
            <a:r>
              <a:rPr lang="ja-JP" altLang="en-US" dirty="0"/>
              <a:t>平成</a:t>
            </a:r>
            <a:r>
              <a:rPr lang="en-US" altLang="ja-JP" dirty="0" smtClean="0"/>
              <a:t>27</a:t>
            </a:r>
            <a:r>
              <a:rPr lang="ja-JP" altLang="en-US" dirty="0" smtClean="0"/>
              <a:t>年</a:t>
            </a:r>
            <a:r>
              <a:rPr lang="ja-JP" altLang="en-US" dirty="0">
                <a:latin typeface="Arial"/>
              </a:rPr>
              <a:t>”</a:t>
            </a:r>
            <a:r>
              <a:rPr lang="ja-JP" altLang="en-US" dirty="0"/>
              <a:t>シートの国語の</a:t>
            </a:r>
            <a:r>
              <a:rPr lang="ja-JP" altLang="en-US" dirty="0">
                <a:latin typeface="Arial"/>
              </a:rPr>
              <a:t>“</a:t>
            </a:r>
            <a:r>
              <a:rPr lang="ja-JP" altLang="en-US" dirty="0"/>
              <a:t>秀</a:t>
            </a:r>
            <a:r>
              <a:rPr lang="ja-JP" altLang="en-US" dirty="0">
                <a:latin typeface="Arial"/>
              </a:rPr>
              <a:t>”</a:t>
            </a:r>
            <a:r>
              <a:rPr lang="ja-JP" altLang="en-US" dirty="0"/>
              <a:t>の欄にコピーする</a:t>
            </a:r>
            <a:endParaRPr lang="en-US" altLang="ja-JP" dirty="0"/>
          </a:p>
          <a:p>
            <a:pPr lvl="1"/>
            <a:r>
              <a:rPr lang="ja-JP" altLang="en-US" dirty="0"/>
              <a:t>アクティブファイルの</a:t>
            </a:r>
            <a:r>
              <a:rPr lang="ja-JP" altLang="en-US" dirty="0">
                <a:latin typeface="Arial"/>
              </a:rPr>
              <a:t>“</a:t>
            </a:r>
            <a:r>
              <a:rPr lang="ja-JP" altLang="en-US" dirty="0"/>
              <a:t>統計</a:t>
            </a:r>
            <a:r>
              <a:rPr lang="ja-JP" altLang="en-US" dirty="0">
                <a:latin typeface="Arial"/>
              </a:rPr>
              <a:t>”</a:t>
            </a:r>
            <a:r>
              <a:rPr lang="ja-JP" altLang="en-US" dirty="0"/>
              <a:t>シートのセル</a:t>
            </a:r>
            <a:r>
              <a:rPr lang="en-US" altLang="ja-JP" dirty="0"/>
              <a:t>B4</a:t>
            </a:r>
            <a:r>
              <a:rPr lang="ja-JP" altLang="en-US" dirty="0"/>
              <a:t>を</a:t>
            </a:r>
            <a:r>
              <a:rPr lang="en-US" altLang="ja-JP" dirty="0" smtClean="0"/>
              <a:t>seiseki.xlsx</a:t>
            </a:r>
            <a:r>
              <a:rPr lang="ja-JP" altLang="en-US" dirty="0" smtClean="0"/>
              <a:t>の</a:t>
            </a:r>
            <a:r>
              <a:rPr lang="ja-JP" altLang="en-US" dirty="0"/>
              <a:t>セル</a:t>
            </a:r>
            <a:r>
              <a:rPr lang="en-US" altLang="ja-JP" dirty="0"/>
              <a:t>B3</a:t>
            </a:r>
            <a:r>
              <a:rPr lang="ja-JP" altLang="en-US" dirty="0"/>
              <a:t>にコピーする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11188" y="4724400"/>
            <a:ext cx="6853992" cy="70788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dirty="0">
                <a:latin typeface="Times New Roman" charset="0"/>
              </a:rPr>
              <a:t> Workbooks("</a:t>
            </a:r>
            <a:r>
              <a:rPr lang="en-US" altLang="ja-JP" sz="2000" dirty="0" smtClean="0">
                <a:latin typeface="Times New Roman" charset="0"/>
              </a:rPr>
              <a:t>seiseki.xlsx").</a:t>
            </a:r>
            <a:r>
              <a:rPr lang="en-US" altLang="ja-JP" sz="2000" dirty="0">
                <a:latin typeface="Times New Roman" charset="0"/>
              </a:rPr>
              <a:t>Worksheets("</a:t>
            </a:r>
            <a:r>
              <a:rPr lang="ja-JP" altLang="en-US" sz="2000" dirty="0">
                <a:latin typeface="Times New Roman" charset="0"/>
              </a:rPr>
              <a:t>平成</a:t>
            </a:r>
            <a:r>
              <a:rPr lang="en-US" altLang="ja-JP" sz="2000" dirty="0" smtClean="0">
                <a:latin typeface="Times New Roman" charset="0"/>
              </a:rPr>
              <a:t>27</a:t>
            </a:r>
            <a:r>
              <a:rPr lang="ja-JP" altLang="en-US" sz="2000" dirty="0" smtClean="0">
                <a:latin typeface="Times New Roman" charset="0"/>
              </a:rPr>
              <a:t>年</a:t>
            </a:r>
            <a:r>
              <a:rPr lang="en-US" altLang="ja-JP" sz="2000" dirty="0">
                <a:latin typeface="Times New Roman" charset="0"/>
              </a:rPr>
              <a:t>").Cells(3, 2) </a:t>
            </a:r>
          </a:p>
          <a:p>
            <a:r>
              <a:rPr lang="en-US" altLang="ja-JP" sz="2000" dirty="0">
                <a:latin typeface="Times New Roman" charset="0"/>
              </a:rPr>
              <a:t>= Worksheets("</a:t>
            </a:r>
            <a:r>
              <a:rPr lang="ja-JP" altLang="en-US" sz="2000" dirty="0">
                <a:latin typeface="Times New Roman" charset="0"/>
              </a:rPr>
              <a:t>統計</a:t>
            </a:r>
            <a:r>
              <a:rPr lang="en-US" altLang="ja-JP" sz="2000" dirty="0">
                <a:latin typeface="Times New Roman" charset="0"/>
              </a:rPr>
              <a:t>").Cells(4, 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0FA53-CAB7-9C48-AE86-3DA57D5CC36E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116632"/>
            <a:ext cx="9144000" cy="674136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08520" y="1525588"/>
            <a:ext cx="7772400" cy="4559300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7530" y="1654174"/>
            <a:ext cx="9106470" cy="4655145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245492" y="4149080"/>
            <a:ext cx="8898508" cy="131182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20116" y="4382441"/>
            <a:ext cx="8723884" cy="646411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411314" y="1268760"/>
            <a:ext cx="3384822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2627784" y="1844824"/>
            <a:ext cx="3384822" cy="216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5496" y="116632"/>
            <a:ext cx="9396536" cy="682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Times New Roman" charset="0"/>
              </a:rPr>
              <a:t>Sub </a:t>
            </a:r>
            <a:r>
              <a:rPr lang="en-US" altLang="ja-JP" sz="1400" dirty="0" err="1" smtClean="0">
                <a:latin typeface="Times New Roman" charset="0"/>
              </a:rPr>
              <a:t>seiseki</a:t>
            </a:r>
            <a:r>
              <a:rPr lang="en-US" altLang="ja-JP" sz="1400" dirty="0" smtClean="0">
                <a:latin typeface="Times New Roman" charset="0"/>
              </a:rPr>
              <a:t>()</a:t>
            </a:r>
            <a:endParaRPr lang="en-US" altLang="ja-JP" sz="14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Dim k</a:t>
            </a:r>
            <a:r>
              <a:rPr lang="en-US" altLang="ja-JP" sz="1400" dirty="0" smtClean="0">
                <a:latin typeface="Times New Roman" charset="0"/>
              </a:rPr>
              <a:t> </a:t>
            </a:r>
            <a:r>
              <a:rPr lang="en-US" altLang="ja-JP" sz="1400" dirty="0">
                <a:latin typeface="Times New Roman" charset="0"/>
              </a:rPr>
              <a:t>As Integer</a:t>
            </a:r>
          </a:p>
          <a:p>
            <a:r>
              <a:rPr lang="en-US" altLang="ja-JP" sz="1400" dirty="0">
                <a:latin typeface="Times New Roman" charset="0"/>
              </a:rPr>
              <a:t>Dim m As Integer</a:t>
            </a:r>
          </a:p>
          <a:p>
            <a:r>
              <a:rPr lang="en-US" altLang="ja-JP" sz="1400" dirty="0">
                <a:latin typeface="Times New Roman" charset="0"/>
              </a:rPr>
              <a:t>Dim n As Integer</a:t>
            </a:r>
          </a:p>
          <a:p>
            <a:r>
              <a:rPr lang="en-US" altLang="ja-JP" sz="1400" dirty="0">
                <a:latin typeface="Times New Roman" charset="0"/>
              </a:rPr>
              <a:t>Dim x As Integer</a:t>
            </a:r>
          </a:p>
          <a:p>
            <a:r>
              <a:rPr lang="en-US" altLang="ja-JP" sz="1400" dirty="0" err="1">
                <a:latin typeface="Times New Roman" charset="0"/>
              </a:rPr>
              <a:t>Workbooks.Open</a:t>
            </a:r>
            <a:r>
              <a:rPr lang="en-US" altLang="ja-JP" sz="1400" dirty="0">
                <a:latin typeface="Times New Roman" charset="0"/>
              </a:rPr>
              <a:t>  Filename</a:t>
            </a:r>
            <a:r>
              <a:rPr lang="en-US" altLang="ja-JP" sz="1400" dirty="0" smtClean="0">
                <a:latin typeface="Times New Roman" charset="0"/>
              </a:rPr>
              <a:t>:=“</a:t>
            </a:r>
            <a:r>
              <a:rPr lang="en-US" altLang="ja-JP" sz="1600" dirty="0" smtClean="0">
                <a:solidFill>
                  <a:srgbClr val="CC0000"/>
                </a:solidFill>
                <a:latin typeface="Times New Roman" charset="0"/>
              </a:rPr>
              <a:t>C:\VERDEUser\User\c52a0rlt\</a:t>
            </a:r>
            <a:r>
              <a:rPr lang="ja-JP" altLang="en-US" sz="1600" dirty="0">
                <a:solidFill>
                  <a:srgbClr val="CC0000"/>
                </a:solidFill>
                <a:latin typeface="Times New Roman" charset="0"/>
              </a:rPr>
              <a:t>演習</a:t>
            </a:r>
            <a:r>
              <a:rPr lang="en-US" altLang="ja-JP" sz="1600" dirty="0" smtClean="0">
                <a:solidFill>
                  <a:srgbClr val="FF0000"/>
                </a:solidFill>
                <a:latin typeface="Times New Roman" charset="0"/>
              </a:rPr>
              <a:t>\H27</a:t>
            </a:r>
            <a:r>
              <a:rPr lang="en-US" altLang="ja-JP" sz="1600" dirty="0" smtClean="0">
                <a:latin typeface="Times New Roman" charset="0"/>
              </a:rPr>
              <a:t>\seiseki.xlsx”</a:t>
            </a:r>
          </a:p>
          <a:p>
            <a:endParaRPr lang="en-US" altLang="ja-JP" sz="11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For  </a:t>
            </a:r>
            <a:r>
              <a:rPr lang="en-US" altLang="ja-JP" sz="1400" dirty="0" smtClean="0">
                <a:latin typeface="Times New Roman" charset="0"/>
              </a:rPr>
              <a:t>k = </a:t>
            </a:r>
            <a:r>
              <a:rPr lang="en-US" altLang="ja-JP" sz="1400" dirty="0">
                <a:latin typeface="Times New Roman" charset="0"/>
              </a:rPr>
              <a:t>1 To </a:t>
            </a:r>
            <a:r>
              <a:rPr lang="en-US" altLang="ja-JP" sz="1400" dirty="0" smtClean="0">
                <a:latin typeface="Times New Roman" charset="0"/>
              </a:rPr>
              <a:t>20  step  1</a:t>
            </a:r>
            <a:endParaRPr lang="en-US" altLang="ja-JP" sz="14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    </a:t>
            </a:r>
            <a:r>
              <a:rPr lang="en-US" altLang="ja-JP" sz="1400" dirty="0" err="1">
                <a:latin typeface="Times New Roman" charset="0"/>
              </a:rPr>
              <a:t>Workbooks.Open</a:t>
            </a:r>
            <a:r>
              <a:rPr lang="en-US" altLang="ja-JP" sz="1400" dirty="0">
                <a:latin typeface="Times New Roman" charset="0"/>
              </a:rPr>
              <a:t>  Filename</a:t>
            </a:r>
            <a:r>
              <a:rPr lang="en-US" altLang="ja-JP" sz="1400" dirty="0" smtClean="0">
                <a:latin typeface="Times New Roman" charset="0"/>
              </a:rPr>
              <a:t>:=</a:t>
            </a:r>
            <a:r>
              <a:rPr lang="en-US" altLang="ja-JP" sz="1600" dirty="0" smtClean="0">
                <a:latin typeface="Times New Roman" charset="0"/>
              </a:rPr>
              <a:t>"</a:t>
            </a:r>
            <a:r>
              <a:rPr lang="en-US" altLang="ja-JP" sz="1600" dirty="0" smtClean="0">
                <a:solidFill>
                  <a:srgbClr val="CC0000"/>
                </a:solidFill>
                <a:latin typeface="Times New Roman" charset="0"/>
              </a:rPr>
              <a:t>C</a:t>
            </a:r>
            <a:r>
              <a:rPr lang="en-US" altLang="ja-JP" sz="1600" dirty="0">
                <a:solidFill>
                  <a:srgbClr val="CC0000"/>
                </a:solidFill>
                <a:latin typeface="Times New Roman" charset="0"/>
              </a:rPr>
              <a:t>:\VERDEUser\User\c52a0rlt\</a:t>
            </a:r>
            <a:r>
              <a:rPr lang="ja-JP" altLang="en-US" sz="1600" dirty="0">
                <a:solidFill>
                  <a:srgbClr val="CC0000"/>
                </a:solidFill>
                <a:latin typeface="Times New Roman" charset="0"/>
              </a:rPr>
              <a:t>演習</a:t>
            </a:r>
            <a:r>
              <a:rPr lang="en-US" altLang="ja-JP" sz="1600" dirty="0" smtClean="0">
                <a:solidFill>
                  <a:srgbClr val="FF0000"/>
                </a:solidFill>
                <a:latin typeface="Times New Roman" charset="0"/>
              </a:rPr>
              <a:t>\H27</a:t>
            </a:r>
            <a:r>
              <a:rPr lang="en-US" altLang="ja-JP" sz="1600" dirty="0" smtClean="0">
                <a:latin typeface="Times New Roman" charset="0"/>
              </a:rPr>
              <a:t>\class</a:t>
            </a:r>
            <a:r>
              <a:rPr lang="en-US" altLang="ja-JP" sz="1600" dirty="0">
                <a:latin typeface="Times New Roman" charset="0"/>
              </a:rPr>
              <a:t>"   &amp;   k</a:t>
            </a:r>
            <a:r>
              <a:rPr lang="en-US" altLang="ja-JP" sz="1600" dirty="0" smtClean="0">
                <a:latin typeface="Times New Roman" charset="0"/>
              </a:rPr>
              <a:t>  </a:t>
            </a:r>
            <a:r>
              <a:rPr lang="en-US" altLang="ja-JP" sz="1600" dirty="0">
                <a:latin typeface="Times New Roman" charset="0"/>
              </a:rPr>
              <a:t>&amp;   ".</a:t>
            </a:r>
            <a:r>
              <a:rPr lang="en-US" altLang="ja-JP" sz="1600" dirty="0" err="1" smtClean="0">
                <a:latin typeface="Times New Roman" charset="0"/>
              </a:rPr>
              <a:t>xlsx</a:t>
            </a:r>
            <a:r>
              <a:rPr lang="en-US" altLang="ja-JP" sz="1600" dirty="0" smtClean="0">
                <a:latin typeface="Times New Roman" charset="0"/>
              </a:rPr>
              <a:t>"</a:t>
            </a:r>
            <a:endParaRPr lang="en-US" altLang="ja-JP" sz="14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    Call goukei_6kamoku</a:t>
            </a:r>
          </a:p>
          <a:p>
            <a:r>
              <a:rPr lang="en-US" altLang="ja-JP" sz="1400" dirty="0">
                <a:latin typeface="Times New Roman" charset="0"/>
              </a:rPr>
              <a:t>    Call hyouka_6kamoku</a:t>
            </a:r>
          </a:p>
          <a:p>
            <a:r>
              <a:rPr lang="en-US" altLang="ja-JP" sz="1400" dirty="0">
                <a:latin typeface="Times New Roman" charset="0"/>
              </a:rPr>
              <a:t>    Call </a:t>
            </a:r>
            <a:r>
              <a:rPr lang="en-US" altLang="ja-JP" sz="1400" dirty="0" err="1">
                <a:latin typeface="Times New Roman" charset="0"/>
              </a:rPr>
              <a:t>kojin_heikin</a:t>
            </a:r>
            <a:endParaRPr lang="en-US" altLang="ja-JP" sz="14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    Call </a:t>
            </a:r>
            <a:r>
              <a:rPr lang="en-US" altLang="ja-JP" sz="1400" dirty="0" err="1">
                <a:latin typeface="Times New Roman" charset="0"/>
              </a:rPr>
              <a:t>toukei_gouhi</a:t>
            </a:r>
            <a:endParaRPr lang="en-US" altLang="ja-JP" sz="14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    Call </a:t>
            </a:r>
            <a:r>
              <a:rPr lang="en-US" altLang="ja-JP" sz="1400" dirty="0" err="1">
                <a:latin typeface="Times New Roman" charset="0"/>
              </a:rPr>
              <a:t>toukei_hyoka</a:t>
            </a:r>
            <a:endParaRPr lang="en-US" altLang="ja-JP" sz="14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    Call graph</a:t>
            </a:r>
          </a:p>
          <a:p>
            <a:r>
              <a:rPr lang="en-US" altLang="ja-JP" sz="1400" dirty="0">
                <a:latin typeface="Times New Roman" charset="0"/>
              </a:rPr>
              <a:t>    Workbooks("</a:t>
            </a:r>
            <a:r>
              <a:rPr lang="en-US" altLang="ja-JP" sz="1400" dirty="0" smtClean="0">
                <a:latin typeface="Times New Roman" charset="0"/>
              </a:rPr>
              <a:t>seiseki.xlsx").</a:t>
            </a:r>
            <a:r>
              <a:rPr lang="en-US" altLang="ja-JP" sz="1400" dirty="0">
                <a:latin typeface="Times New Roman" charset="0"/>
              </a:rPr>
              <a:t>Worksheets("</a:t>
            </a:r>
            <a:r>
              <a:rPr lang="ja-JP" altLang="en-US" sz="1400" dirty="0">
                <a:latin typeface="Times New Roman" charset="0"/>
              </a:rPr>
              <a:t>平成</a:t>
            </a:r>
            <a:r>
              <a:rPr lang="en-US" altLang="ja-JP" sz="1400" dirty="0" smtClean="0">
                <a:latin typeface="Times New Roman" charset="0"/>
              </a:rPr>
              <a:t>27</a:t>
            </a:r>
            <a:r>
              <a:rPr lang="ja-JP" altLang="en-US" sz="1400" dirty="0" smtClean="0">
                <a:latin typeface="Times New Roman" charset="0"/>
              </a:rPr>
              <a:t>年</a:t>
            </a:r>
            <a:r>
              <a:rPr lang="en-US" altLang="ja-JP" sz="1400" dirty="0">
                <a:latin typeface="Times New Roman" charset="0"/>
              </a:rPr>
              <a:t>").</a:t>
            </a:r>
            <a:r>
              <a:rPr lang="en-US" altLang="ja-JP" sz="1400" dirty="0" smtClean="0">
                <a:latin typeface="Times New Roman" charset="0"/>
              </a:rPr>
              <a:t>Cells(52 ,  </a:t>
            </a:r>
            <a:r>
              <a:rPr lang="en-US" altLang="ja-JP" sz="1400" dirty="0">
                <a:latin typeface="Times New Roman" charset="0"/>
              </a:rPr>
              <a:t>k</a:t>
            </a:r>
            <a:r>
              <a:rPr lang="en-US" altLang="ja-JP" sz="1400" dirty="0" smtClean="0">
                <a:latin typeface="Times New Roman" charset="0"/>
              </a:rPr>
              <a:t> </a:t>
            </a:r>
            <a:r>
              <a:rPr lang="en-US" altLang="ja-JP" sz="1400" dirty="0">
                <a:latin typeface="Times New Roman" charset="0"/>
              </a:rPr>
              <a:t>+ 1) = Worksheets("</a:t>
            </a:r>
            <a:r>
              <a:rPr lang="ja-JP" altLang="en-US" sz="1400" dirty="0">
                <a:latin typeface="Times New Roman" charset="0"/>
              </a:rPr>
              <a:t>統計</a:t>
            </a:r>
            <a:r>
              <a:rPr lang="en-US" altLang="ja-JP" sz="1400" dirty="0">
                <a:latin typeface="Times New Roman" charset="0"/>
              </a:rPr>
              <a:t>").</a:t>
            </a:r>
            <a:r>
              <a:rPr lang="en-US" altLang="ja-JP" sz="1400" dirty="0" smtClean="0">
                <a:latin typeface="Times New Roman" charset="0"/>
              </a:rPr>
              <a:t>Cells(12 ,  2</a:t>
            </a:r>
            <a:r>
              <a:rPr lang="en-US" altLang="ja-JP" sz="1400" dirty="0">
                <a:latin typeface="Times New Roman" charset="0"/>
              </a:rPr>
              <a:t>)</a:t>
            </a:r>
          </a:p>
          <a:p>
            <a:r>
              <a:rPr lang="en-US" altLang="ja-JP" sz="1400" dirty="0">
                <a:latin typeface="Times New Roman" charset="0"/>
              </a:rPr>
              <a:t>    Workbooks("</a:t>
            </a:r>
            <a:r>
              <a:rPr lang="en-US" altLang="ja-JP" sz="1400" dirty="0" smtClean="0">
                <a:latin typeface="Times New Roman" charset="0"/>
              </a:rPr>
              <a:t>seiseki.xlsx").</a:t>
            </a:r>
            <a:r>
              <a:rPr lang="en-US" altLang="ja-JP" sz="1400" dirty="0">
                <a:latin typeface="Times New Roman" charset="0"/>
              </a:rPr>
              <a:t>Worksheets("</a:t>
            </a:r>
            <a:r>
              <a:rPr lang="ja-JP" altLang="en-US" sz="1400" dirty="0">
                <a:latin typeface="Times New Roman" charset="0"/>
              </a:rPr>
              <a:t>平成</a:t>
            </a:r>
            <a:r>
              <a:rPr lang="en-US" altLang="ja-JP" sz="1400" dirty="0" smtClean="0">
                <a:latin typeface="Times New Roman" charset="0"/>
              </a:rPr>
              <a:t>27</a:t>
            </a:r>
            <a:r>
              <a:rPr lang="ja-JP" altLang="en-US" sz="1400" dirty="0" smtClean="0">
                <a:latin typeface="Times New Roman" charset="0"/>
              </a:rPr>
              <a:t>年</a:t>
            </a:r>
            <a:r>
              <a:rPr lang="en-US" altLang="ja-JP" sz="1400" dirty="0">
                <a:latin typeface="Times New Roman" charset="0"/>
              </a:rPr>
              <a:t>").</a:t>
            </a:r>
            <a:r>
              <a:rPr lang="en-US" altLang="ja-JP" sz="1400" dirty="0" smtClean="0">
                <a:latin typeface="Times New Roman" charset="0"/>
              </a:rPr>
              <a:t>Cells(53 ,  k + </a:t>
            </a:r>
            <a:r>
              <a:rPr lang="en-US" altLang="ja-JP" sz="1400" dirty="0">
                <a:latin typeface="Times New Roman" charset="0"/>
              </a:rPr>
              <a:t>1) = Worksheets("</a:t>
            </a:r>
            <a:r>
              <a:rPr lang="ja-JP" altLang="en-US" sz="1400" dirty="0">
                <a:latin typeface="Times New Roman" charset="0"/>
              </a:rPr>
              <a:t>統計</a:t>
            </a:r>
            <a:r>
              <a:rPr lang="en-US" altLang="ja-JP" sz="1400" dirty="0">
                <a:latin typeface="Times New Roman" charset="0"/>
              </a:rPr>
              <a:t>").</a:t>
            </a:r>
            <a:r>
              <a:rPr lang="en-US" altLang="ja-JP" sz="1400" dirty="0" smtClean="0">
                <a:latin typeface="Times New Roman" charset="0"/>
              </a:rPr>
              <a:t>Cells(13 ,  2</a:t>
            </a:r>
            <a:r>
              <a:rPr lang="en-US" altLang="ja-JP" sz="1400" dirty="0">
                <a:latin typeface="Times New Roman" charset="0"/>
              </a:rPr>
              <a:t>)    </a:t>
            </a:r>
          </a:p>
          <a:p>
            <a:r>
              <a:rPr lang="en-US" altLang="ja-JP" sz="1400" dirty="0">
                <a:latin typeface="Times New Roman" charset="0"/>
              </a:rPr>
              <a:t>    x = 0    </a:t>
            </a:r>
            <a:endParaRPr lang="en-US" altLang="ja-JP" sz="1400" dirty="0" smtClean="0">
              <a:latin typeface="Times New Roman" charset="0"/>
            </a:endParaRPr>
          </a:p>
          <a:p>
            <a:endParaRPr lang="en-US" altLang="ja-JP" sz="105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    For   m =   1    To   </a:t>
            </a:r>
            <a:r>
              <a:rPr lang="en-US" altLang="ja-JP" sz="1400" dirty="0" smtClean="0">
                <a:latin typeface="Times New Roman" charset="0"/>
              </a:rPr>
              <a:t>6  step  1</a:t>
            </a:r>
            <a:endParaRPr lang="en-US" altLang="ja-JP" sz="14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        For   n =   2   To   </a:t>
            </a:r>
            <a:r>
              <a:rPr lang="en-US" altLang="ja-JP" sz="1400" dirty="0" smtClean="0">
                <a:latin typeface="Times New Roman" charset="0"/>
              </a:rPr>
              <a:t>6  step  1</a:t>
            </a:r>
            <a:endParaRPr lang="en-US" altLang="ja-JP" sz="14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        </a:t>
            </a:r>
            <a:r>
              <a:rPr lang="en-US" altLang="ja-JP" sz="1400" dirty="0" smtClean="0">
                <a:latin typeface="Times New Roman" charset="0"/>
              </a:rPr>
              <a:t>Workbooks</a:t>
            </a:r>
            <a:r>
              <a:rPr lang="en-US" altLang="ja-JP" sz="1400" dirty="0">
                <a:latin typeface="Times New Roman" charset="0"/>
              </a:rPr>
              <a:t>("</a:t>
            </a:r>
            <a:r>
              <a:rPr lang="en-US" altLang="ja-JP" sz="1400" dirty="0" smtClean="0">
                <a:latin typeface="Times New Roman" charset="0"/>
              </a:rPr>
              <a:t>seiseki.xlsx").</a:t>
            </a:r>
            <a:r>
              <a:rPr lang="en-US" altLang="ja-JP" sz="1400" dirty="0">
                <a:latin typeface="Times New Roman" charset="0"/>
              </a:rPr>
              <a:t>Worksheets("</a:t>
            </a:r>
            <a:r>
              <a:rPr lang="ja-JP" altLang="en-US" sz="1400" dirty="0">
                <a:latin typeface="Times New Roman" charset="0"/>
              </a:rPr>
              <a:t>平成</a:t>
            </a:r>
            <a:r>
              <a:rPr lang="en-US" altLang="ja-JP" sz="1400" dirty="0" smtClean="0">
                <a:latin typeface="Times New Roman" charset="0"/>
              </a:rPr>
              <a:t>27</a:t>
            </a:r>
            <a:r>
              <a:rPr lang="ja-JP" altLang="en-US" sz="1400" dirty="0" smtClean="0">
                <a:latin typeface="Times New Roman" charset="0"/>
              </a:rPr>
              <a:t>年</a:t>
            </a:r>
            <a:r>
              <a:rPr lang="en-US" altLang="ja-JP" sz="1400" dirty="0">
                <a:latin typeface="Times New Roman" charset="0"/>
              </a:rPr>
              <a:t>").Cells(n + 1 + x ,  k</a:t>
            </a:r>
            <a:r>
              <a:rPr lang="en-US" altLang="ja-JP" sz="1400" dirty="0" smtClean="0">
                <a:latin typeface="Times New Roman" charset="0"/>
              </a:rPr>
              <a:t>+ </a:t>
            </a:r>
            <a:r>
              <a:rPr lang="en-US" altLang="ja-JP" sz="1400" dirty="0">
                <a:latin typeface="Times New Roman" charset="0"/>
              </a:rPr>
              <a:t>1) = </a:t>
            </a:r>
            <a:r>
              <a:rPr lang="en-US" altLang="ja-JP" sz="1400" dirty="0" smtClean="0">
                <a:latin typeface="Times New Roman" charset="0"/>
              </a:rPr>
              <a:t>Worksheets</a:t>
            </a:r>
            <a:r>
              <a:rPr lang="en-US" altLang="ja-JP" sz="1400" dirty="0">
                <a:latin typeface="Times New Roman" charset="0"/>
              </a:rPr>
              <a:t>("</a:t>
            </a:r>
            <a:r>
              <a:rPr lang="ja-JP" altLang="en-US" sz="1400" dirty="0">
                <a:latin typeface="Times New Roman" charset="0"/>
              </a:rPr>
              <a:t>統計</a:t>
            </a:r>
            <a:r>
              <a:rPr lang="en-US" altLang="ja-JP" sz="1400" dirty="0">
                <a:latin typeface="Times New Roman" charset="0"/>
              </a:rPr>
              <a:t>").Cells( n + 2 ,   m + 1 )</a:t>
            </a:r>
          </a:p>
          <a:p>
            <a:r>
              <a:rPr lang="en-US" altLang="ja-JP" sz="1400" dirty="0">
                <a:latin typeface="Times New Roman" charset="0"/>
              </a:rPr>
              <a:t>        Next  n        </a:t>
            </a:r>
          </a:p>
          <a:p>
            <a:r>
              <a:rPr lang="en-US" altLang="ja-JP" sz="1400" dirty="0">
                <a:latin typeface="Times New Roman" charset="0"/>
              </a:rPr>
              <a:t>        x = x + 8</a:t>
            </a:r>
          </a:p>
          <a:p>
            <a:r>
              <a:rPr lang="en-US" altLang="ja-JP" sz="1400" dirty="0">
                <a:latin typeface="Times New Roman" charset="0"/>
              </a:rPr>
              <a:t>    Next  m</a:t>
            </a:r>
          </a:p>
          <a:p>
            <a:endParaRPr lang="en-US" altLang="ja-JP" sz="700" dirty="0" smtClean="0">
              <a:latin typeface="Times New Roman" charset="0"/>
            </a:endParaRPr>
          </a:p>
          <a:p>
            <a:r>
              <a:rPr lang="en-US" altLang="ja-JP" sz="1400" dirty="0" smtClean="0">
                <a:latin typeface="Times New Roman" charset="0"/>
              </a:rPr>
              <a:t>    </a:t>
            </a:r>
            <a:r>
              <a:rPr lang="en-US" altLang="ja-JP" sz="1400" dirty="0" err="1">
                <a:latin typeface="Times New Roman" charset="0"/>
              </a:rPr>
              <a:t>ActiveWorkbook.Save</a:t>
            </a:r>
            <a:endParaRPr lang="en-US" altLang="ja-JP" sz="14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    </a:t>
            </a:r>
            <a:r>
              <a:rPr lang="en-US" altLang="ja-JP" sz="1400" dirty="0" err="1">
                <a:latin typeface="Times New Roman" charset="0"/>
              </a:rPr>
              <a:t>ActiveWindow.Close</a:t>
            </a:r>
            <a:endParaRPr lang="en-US" altLang="ja-JP" sz="14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Next k</a:t>
            </a:r>
            <a:endParaRPr lang="en-US" altLang="ja-JP" sz="1400" dirty="0" smtClean="0">
              <a:latin typeface="Times New Roman" charset="0"/>
            </a:endParaRPr>
          </a:p>
          <a:p>
            <a:endParaRPr lang="en-US" altLang="ja-JP" sz="1400" dirty="0">
              <a:latin typeface="Times New Roman" charset="0"/>
            </a:endParaRPr>
          </a:p>
          <a:p>
            <a:r>
              <a:rPr lang="en-US" altLang="ja-JP" sz="1400" dirty="0">
                <a:latin typeface="Times New Roman" charset="0"/>
              </a:rPr>
              <a:t>Workbooks("</a:t>
            </a:r>
            <a:r>
              <a:rPr lang="en-US" altLang="ja-JP" sz="1400" dirty="0" smtClean="0">
                <a:latin typeface="Times New Roman" charset="0"/>
              </a:rPr>
              <a:t>seiseki.xlsx").</a:t>
            </a:r>
            <a:r>
              <a:rPr lang="en-US" altLang="ja-JP" sz="1400" dirty="0">
                <a:latin typeface="Times New Roman" charset="0"/>
              </a:rPr>
              <a:t>Save</a:t>
            </a:r>
          </a:p>
          <a:p>
            <a:r>
              <a:rPr lang="en-US" altLang="ja-JP" sz="1400" dirty="0">
                <a:latin typeface="Times New Roman" charset="0"/>
              </a:rPr>
              <a:t>End Sub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764981" y="4595341"/>
            <a:ext cx="527099" cy="217487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5508104" y="4596928"/>
            <a:ext cx="288925" cy="215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8028062" y="4596928"/>
            <a:ext cx="360362" cy="215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8595171" y="4596928"/>
            <a:ext cx="441325" cy="2159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71707" y="620688"/>
            <a:ext cx="4076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各自のパスを記入してください</a:t>
            </a:r>
            <a:endParaRPr kumimoji="1" lang="ja-JP" altLang="en-US" sz="2400" dirty="0"/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H="1">
            <a:off x="5652564" y="999892"/>
            <a:ext cx="2375497" cy="2438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" name="Line 10"/>
          <p:cNvSpPr>
            <a:spLocks noChangeShapeType="1"/>
          </p:cNvSpPr>
          <p:nvPr/>
        </p:nvSpPr>
        <p:spPr bwMode="auto">
          <a:xfrm flipH="1">
            <a:off x="6012605" y="999892"/>
            <a:ext cx="2195637" cy="84493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7559749" y="260349"/>
            <a:ext cx="1296987" cy="3587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2000" dirty="0" smtClean="0">
                <a:latin typeface="Tahoma" pitchFamily="34" charset="0"/>
              </a:rPr>
              <a:t>data2.xlsm</a:t>
            </a:r>
            <a:endParaRPr lang="en-US" altLang="ja-JP" sz="20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9" grpId="0" animBg="1"/>
      <p:bldP spid="9230" grpId="0" animBg="1"/>
      <p:bldP spid="9231" grpId="0" animBg="1"/>
      <p:bldP spid="92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965" y="595855"/>
            <a:ext cx="6569546" cy="4390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676E-2A80-8740-9799-5A4512D9D941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709623" y="1444714"/>
            <a:ext cx="4687502" cy="40011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CC0000"/>
                </a:solidFill>
                <a:latin typeface="Times New Roman" charset="0"/>
              </a:rPr>
              <a:t>C:\</a:t>
            </a:r>
            <a:r>
              <a:rPr lang="en-US" altLang="ja-JP" sz="2000" dirty="0">
                <a:solidFill>
                  <a:srgbClr val="FF0000"/>
                </a:solidFill>
                <a:latin typeface="Times New Roman" charset="0"/>
              </a:rPr>
              <a:t>VERDEUser\User\c52a0rlt\</a:t>
            </a:r>
            <a:r>
              <a:rPr lang="ja-JP" altLang="en-US" sz="2000" dirty="0">
                <a:solidFill>
                  <a:srgbClr val="FF0000"/>
                </a:solidFill>
                <a:latin typeface="Times New Roman" charset="0"/>
              </a:rPr>
              <a:t>演習</a:t>
            </a:r>
            <a:r>
              <a:rPr lang="en-US" altLang="ja-JP" sz="2000" dirty="0">
                <a:solidFill>
                  <a:srgbClr val="FF0000"/>
                </a:solidFill>
                <a:latin typeface="Times New Roman" charset="0"/>
              </a:rPr>
              <a:t>\</a:t>
            </a:r>
            <a:r>
              <a:rPr lang="en-US" altLang="ja-JP" sz="2000" dirty="0" smtClean="0">
                <a:solidFill>
                  <a:srgbClr val="FF0000"/>
                </a:solidFill>
                <a:latin typeface="Times New Roman" charset="0"/>
              </a:rPr>
              <a:t>H27</a:t>
            </a:r>
            <a:endParaRPr lang="en-US" altLang="ja-JP" sz="2000" dirty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1259631" y="836712"/>
            <a:ext cx="2964539" cy="287338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936123" y="4653136"/>
            <a:ext cx="7956357" cy="1815882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ja-JP" altLang="en-US" dirty="0"/>
              <a:t>パスを</a:t>
            </a:r>
            <a:r>
              <a:rPr lang="ja-JP" altLang="en-US" dirty="0" smtClean="0"/>
              <a:t>コピー </a:t>
            </a:r>
            <a:r>
              <a:rPr lang="en-US" altLang="ja-JP" dirty="0" smtClean="0"/>
              <a:t>:</a:t>
            </a:r>
          </a:p>
          <a:p>
            <a:r>
              <a:rPr lang="ja-JP" altLang="en-US" dirty="0" smtClean="0"/>
              <a:t>①アドレスをダブルクリックするとパスが表示される</a:t>
            </a:r>
            <a:endParaRPr lang="en-US" altLang="ja-JP" dirty="0" smtClean="0"/>
          </a:p>
          <a:p>
            <a:r>
              <a:rPr lang="ja-JP" altLang="en-US" dirty="0" smtClean="0"/>
              <a:t>②</a:t>
            </a:r>
            <a:r>
              <a:rPr lang="en-US" altLang="ja-JP" dirty="0">
                <a:solidFill>
                  <a:srgbClr val="CC0000"/>
                </a:solidFill>
                <a:latin typeface="Times New Roman" charset="0"/>
              </a:rPr>
              <a:t>C:\</a:t>
            </a:r>
            <a:r>
              <a:rPr lang="en-US" altLang="ja-JP" dirty="0">
                <a:solidFill>
                  <a:srgbClr val="FF0000"/>
                </a:solidFill>
                <a:latin typeface="Times New Roman" charset="0"/>
              </a:rPr>
              <a:t>VERDEUser\User\c52a0rlt\</a:t>
            </a:r>
            <a:r>
              <a:rPr lang="ja-JP" altLang="en-US" dirty="0">
                <a:solidFill>
                  <a:srgbClr val="FF0000"/>
                </a:solidFill>
                <a:latin typeface="Times New Roman" charset="0"/>
              </a:rPr>
              <a:t>演習</a:t>
            </a:r>
            <a:r>
              <a:rPr lang="en-US" altLang="ja-JP" dirty="0">
                <a:solidFill>
                  <a:srgbClr val="FF0000"/>
                </a:solidFill>
                <a:latin typeface="Times New Roman" charset="0"/>
              </a:rPr>
              <a:t>\</a:t>
            </a:r>
            <a:r>
              <a:rPr lang="en-US" altLang="ja-JP" dirty="0" smtClean="0">
                <a:solidFill>
                  <a:srgbClr val="FF0000"/>
                </a:solidFill>
                <a:latin typeface="Times New Roman" charset="0"/>
              </a:rPr>
              <a:t>H27</a:t>
            </a:r>
          </a:p>
          <a:p>
            <a:r>
              <a:rPr lang="ja-JP" altLang="en-US" dirty="0" smtClean="0">
                <a:latin typeface="Times New Roman" charset="0"/>
              </a:rPr>
              <a:t>③パスをコピーする（②例は教員のパス）</a:t>
            </a:r>
            <a:endParaRPr lang="en-US" altLang="ja-JP" dirty="0">
              <a:latin typeface="Times New Roman" charset="0"/>
            </a:endParaRP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2513466" y="427127"/>
            <a:ext cx="456867" cy="3864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5616" y="188640"/>
            <a:ext cx="1390124" cy="523220"/>
          </a:xfrm>
          <a:prstGeom prst="rect">
            <a:avLst/>
          </a:prstGeom>
          <a:solidFill>
            <a:srgbClr val="99FF99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アドレス</a:t>
            </a:r>
            <a:endParaRPr kumimoji="1" lang="ja-JP" altLang="en-US" dirty="0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3995738" y="1090322"/>
            <a:ext cx="456867" cy="386462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66CC-D9FA-3948-9106-404E1CCE9525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レポート提出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/>
              <a:t>提出ファイル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ja-JP" altLang="en-US" dirty="0" smtClean="0"/>
              <a:t>授業中</a:t>
            </a:r>
            <a:r>
              <a:rPr lang="ja-JP" altLang="en-US" dirty="0"/>
              <a:t>に作成したエクセルファイル</a:t>
            </a:r>
            <a:r>
              <a:rPr lang="en-US" altLang="ja-JP" dirty="0"/>
              <a:t>2</a:t>
            </a:r>
            <a:r>
              <a:rPr lang="ja-JP" altLang="en-US" dirty="0"/>
              <a:t>つ</a:t>
            </a:r>
            <a:endParaRPr lang="en-US" altLang="ja-JP" dirty="0"/>
          </a:p>
          <a:p>
            <a:pPr lvl="2">
              <a:lnSpc>
                <a:spcPct val="90000"/>
              </a:lnSpc>
            </a:pPr>
            <a:r>
              <a:rPr lang="en-US" altLang="ja-JP" dirty="0"/>
              <a:t>①data2.xls</a:t>
            </a:r>
          </a:p>
          <a:p>
            <a:pPr lvl="2">
              <a:lnSpc>
                <a:spcPct val="90000"/>
              </a:lnSpc>
            </a:pPr>
            <a:r>
              <a:rPr lang="en-US" altLang="ja-JP" dirty="0"/>
              <a:t>②seiseki.xls</a:t>
            </a:r>
          </a:p>
          <a:p>
            <a:pPr>
              <a:lnSpc>
                <a:spcPct val="90000"/>
              </a:lnSpc>
            </a:pPr>
            <a:r>
              <a:rPr lang="ja-JP" altLang="en-US" dirty="0"/>
              <a:t>提出期限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en-US" altLang="ja-JP" dirty="0" smtClean="0"/>
              <a:t>8</a:t>
            </a:r>
            <a:r>
              <a:rPr lang="ja-JP" altLang="en-US" dirty="0" smtClean="0"/>
              <a:t>月</a:t>
            </a:r>
            <a:r>
              <a:rPr lang="en-US" altLang="ja-JP" dirty="0" smtClean="0"/>
              <a:t>4</a:t>
            </a:r>
            <a:r>
              <a:rPr lang="ja-JP" altLang="en-US" smtClean="0"/>
              <a:t>日</a:t>
            </a:r>
            <a:r>
              <a:rPr lang="ja-JP" altLang="en-US" dirty="0"/>
              <a:t>　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601555B2-2C38-4E49-ADAE-EC6B97120101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4000"/>
              <a:t>統計</a:t>
            </a:r>
            <a:br>
              <a:rPr lang="ja-JP" altLang="en-US" sz="4000"/>
            </a:br>
            <a:r>
              <a:rPr lang="ja-JP" altLang="en-US" sz="4000"/>
              <a:t/>
            </a:r>
            <a:br>
              <a:rPr lang="ja-JP" altLang="en-US" sz="4000"/>
            </a:br>
            <a:r>
              <a:rPr lang="ja-JP" altLang="en-US" sz="4000"/>
              <a:t>カウンターを複数個使う</a:t>
            </a:r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注意：カウンターの初期化場所</a:t>
            </a:r>
          </a:p>
        </p:txBody>
      </p:sp>
    </p:spTree>
    <p:extLst>
      <p:ext uri="{BB962C8B-B14F-4D97-AF65-F5344CB8AC3E}">
        <p14:creationId xmlns:p14="http://schemas.microsoft.com/office/powerpoint/2010/main" val="359568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EFFC-169F-418E-B9F9-0B343D0D197A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9" name="正方形/長方形 8"/>
          <p:cNvSpPr/>
          <p:nvPr/>
        </p:nvSpPr>
        <p:spPr>
          <a:xfrm>
            <a:off x="4176142" y="620688"/>
            <a:ext cx="4932362" cy="587692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endParaRPr lang="ja-JP" altLang="ja-JP" sz="2000"/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4436046" y="3212976"/>
            <a:ext cx="4672458" cy="2088108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3492500" cy="2016125"/>
          </a:xfrm>
        </p:spPr>
        <p:txBody>
          <a:bodyPr/>
          <a:lstStyle/>
          <a:p>
            <a:pPr algn="l"/>
            <a:r>
              <a:rPr lang="ja-JP" altLang="en-US"/>
              <a:t>合格と不合格の統計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4140200" cy="4724400"/>
          </a:xfrm>
        </p:spPr>
        <p:txBody>
          <a:bodyPr/>
          <a:lstStyle/>
          <a:p>
            <a:r>
              <a:rPr lang="ja-JP" altLang="en-US" sz="2000" dirty="0">
                <a:solidFill>
                  <a:srgbClr val="000000"/>
                </a:solidFill>
              </a:rPr>
              <a:t>シート“成績”の１００人分の合否判定結果の統計をシート“統計”のセール</a:t>
            </a:r>
            <a:r>
              <a:rPr lang="en-US" altLang="ja-JP" sz="2000" dirty="0">
                <a:solidFill>
                  <a:srgbClr val="000000"/>
                </a:solidFill>
              </a:rPr>
              <a:t>B12</a:t>
            </a:r>
            <a:r>
              <a:rPr lang="ja-JP" altLang="en-US" sz="2000" dirty="0">
                <a:solidFill>
                  <a:srgbClr val="000000"/>
                </a:solidFill>
              </a:rPr>
              <a:t>と</a:t>
            </a:r>
            <a:r>
              <a:rPr lang="en-US" altLang="ja-JP" sz="2000" dirty="0">
                <a:solidFill>
                  <a:srgbClr val="000000"/>
                </a:solidFill>
              </a:rPr>
              <a:t>B13</a:t>
            </a:r>
            <a:r>
              <a:rPr lang="ja-JP" altLang="en-US" sz="2000" dirty="0">
                <a:solidFill>
                  <a:srgbClr val="000000"/>
                </a:solidFill>
              </a:rPr>
              <a:t>にそれぞれ出力するプログラム</a:t>
            </a:r>
          </a:p>
          <a:p>
            <a:pPr lvl="1"/>
            <a:r>
              <a:rPr lang="ja-JP" altLang="en-US" sz="2000" dirty="0">
                <a:solidFill>
                  <a:srgbClr val="000000"/>
                </a:solidFill>
              </a:rPr>
              <a:t>データ読み込む範囲</a:t>
            </a:r>
          </a:p>
          <a:p>
            <a:pPr lvl="2"/>
            <a:r>
              <a:rPr lang="ja-JP" altLang="en-US" sz="2000" dirty="0">
                <a:solidFill>
                  <a:srgbClr val="000000"/>
                </a:solidFill>
              </a:rPr>
              <a:t>シート“成績”</a:t>
            </a:r>
            <a:r>
              <a:rPr lang="en-US" altLang="ja-JP" sz="2000" dirty="0">
                <a:solidFill>
                  <a:srgbClr val="000000"/>
                </a:solidFill>
              </a:rPr>
              <a:t>O3</a:t>
            </a:r>
            <a:r>
              <a:rPr lang="ja-JP" altLang="en-US" sz="2000" dirty="0">
                <a:solidFill>
                  <a:srgbClr val="000000"/>
                </a:solidFill>
              </a:rPr>
              <a:t>～</a:t>
            </a:r>
            <a:r>
              <a:rPr lang="en-US" altLang="ja-JP" sz="2000" dirty="0">
                <a:solidFill>
                  <a:srgbClr val="000000"/>
                </a:solidFill>
              </a:rPr>
              <a:t>O102</a:t>
            </a:r>
          </a:p>
          <a:p>
            <a:pPr lvl="1"/>
            <a:r>
              <a:rPr lang="ja-JP" altLang="en-US" sz="2000" dirty="0">
                <a:solidFill>
                  <a:srgbClr val="000000"/>
                </a:solidFill>
              </a:rPr>
              <a:t>結果を出力</a:t>
            </a:r>
          </a:p>
          <a:p>
            <a:pPr lvl="2"/>
            <a:r>
              <a:rPr lang="ja-JP" altLang="en-US" sz="2000" dirty="0">
                <a:solidFill>
                  <a:srgbClr val="000000"/>
                </a:solidFill>
              </a:rPr>
              <a:t>シート“統計”</a:t>
            </a:r>
          </a:p>
          <a:p>
            <a:pPr lvl="1"/>
            <a:r>
              <a:rPr lang="ja-JP" altLang="en-US" sz="2000" dirty="0">
                <a:solidFill>
                  <a:srgbClr val="000000"/>
                </a:solidFill>
              </a:rPr>
              <a:t>カウンターの変数</a:t>
            </a:r>
            <a:r>
              <a:rPr lang="en-US" altLang="ja-JP" sz="2000" dirty="0">
                <a:solidFill>
                  <a:srgbClr val="000000"/>
                </a:solidFill>
              </a:rPr>
              <a:t>2</a:t>
            </a:r>
            <a:r>
              <a:rPr lang="ja-JP" altLang="en-US" sz="2000" dirty="0" err="1">
                <a:solidFill>
                  <a:srgbClr val="000000"/>
                </a:solidFill>
              </a:rPr>
              <a:t>つを</a:t>
            </a:r>
            <a:r>
              <a:rPr lang="ja-JP" altLang="en-US" sz="2000" dirty="0">
                <a:solidFill>
                  <a:srgbClr val="000000"/>
                </a:solidFill>
              </a:rPr>
              <a:t>用意</a:t>
            </a:r>
          </a:p>
          <a:p>
            <a:pPr lvl="2"/>
            <a:r>
              <a:rPr lang="ja-JP" altLang="en-US" sz="2000" dirty="0">
                <a:solidFill>
                  <a:srgbClr val="000000"/>
                </a:solidFill>
              </a:rPr>
              <a:t>合格のカウンター　：　</a:t>
            </a:r>
            <a:r>
              <a:rPr lang="en-US" altLang="ja-JP" sz="2000" dirty="0" err="1">
                <a:solidFill>
                  <a:srgbClr val="000000"/>
                </a:solidFill>
              </a:rPr>
              <a:t>goukaku</a:t>
            </a:r>
            <a:endParaRPr lang="en-US" altLang="ja-JP" sz="2000" dirty="0">
              <a:solidFill>
                <a:srgbClr val="000000"/>
              </a:solidFill>
            </a:endParaRPr>
          </a:p>
          <a:p>
            <a:pPr lvl="2"/>
            <a:r>
              <a:rPr lang="ja-JP" altLang="en-US" sz="2000" dirty="0">
                <a:solidFill>
                  <a:srgbClr val="000000"/>
                </a:solidFill>
              </a:rPr>
              <a:t>不合格のカウンター　：　</a:t>
            </a:r>
            <a:r>
              <a:rPr lang="en-US" altLang="ja-JP" sz="2000" dirty="0" err="1">
                <a:solidFill>
                  <a:srgbClr val="000000"/>
                </a:solidFill>
              </a:rPr>
              <a:t>f</a:t>
            </a:r>
            <a:r>
              <a:rPr lang="en-US" altLang="ja-JP" sz="2000" dirty="0" err="1" smtClean="0">
                <a:solidFill>
                  <a:srgbClr val="000000"/>
                </a:solidFill>
              </a:rPr>
              <a:t>ugoukaku</a:t>
            </a:r>
            <a:endParaRPr lang="en-US" altLang="ja-JP" sz="2000" dirty="0">
              <a:solidFill>
                <a:srgbClr val="000000"/>
              </a:solidFill>
            </a:endParaRPr>
          </a:p>
        </p:txBody>
      </p:sp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7847013" y="260350"/>
            <a:ext cx="1296987" cy="3587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2000" dirty="0" smtClean="0">
                <a:latin typeface="Tahoma" pitchFamily="34" charset="0"/>
              </a:rPr>
              <a:t>data2.xlsm</a:t>
            </a:r>
            <a:endParaRPr lang="en-US" altLang="ja-JP" sz="2000" dirty="0">
              <a:latin typeface="Tahoma" pitchFamily="34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7667625" y="765175"/>
            <a:ext cx="1476375" cy="719138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400">
                <a:solidFill>
                  <a:srgbClr val="FF0000"/>
                </a:solidFill>
                <a:latin typeface="Tahoma" pitchFamily="34" charset="0"/>
              </a:rPr>
              <a:t>データを読み込む</a:t>
            </a:r>
          </a:p>
          <a:p>
            <a:pPr algn="ctr"/>
            <a:r>
              <a:rPr lang="ja-JP" altLang="en-US" sz="1400">
                <a:latin typeface="Tahoma" pitchFamily="34" charset="0"/>
              </a:rPr>
              <a:t>シート：</a:t>
            </a:r>
            <a:r>
              <a:rPr lang="ja-JP" altLang="en-US" sz="1400">
                <a:solidFill>
                  <a:srgbClr val="003366"/>
                </a:solidFill>
                <a:latin typeface="Tahoma" pitchFamily="34" charset="0"/>
              </a:rPr>
              <a:t>成績</a:t>
            </a: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4651375" y="3573314"/>
            <a:ext cx="4241800" cy="136785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5076825" y="3860800"/>
            <a:ext cx="3130550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7685088" y="4424363"/>
            <a:ext cx="220662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5915025" y="4398963"/>
            <a:ext cx="515938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23" name="Rectangle 19"/>
          <p:cNvSpPr>
            <a:spLocks noChangeArrowheads="1"/>
          </p:cNvSpPr>
          <p:nvPr/>
        </p:nvSpPr>
        <p:spPr bwMode="auto">
          <a:xfrm>
            <a:off x="5076824" y="4365626"/>
            <a:ext cx="3527624" cy="274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4396575" y="764704"/>
            <a:ext cx="485594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kumimoji="0" lang="en-US" altLang="ja-JP" sz="1800" dirty="0">
                <a:solidFill>
                  <a:srgbClr val="000000"/>
                </a:solidFill>
              </a:rPr>
              <a:t>Sub 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toukei_gouhi</a:t>
            </a:r>
            <a:r>
              <a:rPr kumimoji="0" lang="en-US" altLang="ja-JP" sz="1800" dirty="0">
                <a:solidFill>
                  <a:srgbClr val="000000"/>
                </a:solidFill>
              </a:rPr>
              <a:t>()</a:t>
            </a:r>
          </a:p>
          <a:p>
            <a:r>
              <a:rPr kumimoji="0" lang="en-US" altLang="ja-JP" sz="1800" dirty="0">
                <a:solidFill>
                  <a:srgbClr val="000000"/>
                </a:solidFill>
              </a:rPr>
              <a:t>Dim</a:t>
            </a:r>
            <a:r>
              <a:rPr kumimoji="0" lang="ja-JP" altLang="en-US" sz="1800" dirty="0">
                <a:solidFill>
                  <a:srgbClr val="000000"/>
                </a:solidFill>
              </a:rPr>
              <a:t>　 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i</a:t>
            </a:r>
            <a:r>
              <a:rPr kumimoji="0" lang="en-US" altLang="ja-JP" sz="1800" dirty="0">
                <a:solidFill>
                  <a:srgbClr val="000000"/>
                </a:solidFill>
              </a:rPr>
              <a:t>   As </a:t>
            </a:r>
            <a:r>
              <a:rPr kumimoji="0" lang="ja-JP" altLang="en-US" sz="1800" dirty="0">
                <a:solidFill>
                  <a:srgbClr val="000000"/>
                </a:solidFill>
              </a:rPr>
              <a:t>　</a:t>
            </a:r>
            <a:r>
              <a:rPr kumimoji="0" lang="en-US" altLang="ja-JP" sz="1800" dirty="0">
                <a:solidFill>
                  <a:srgbClr val="000000"/>
                </a:solidFill>
              </a:rPr>
              <a:t>Integer</a:t>
            </a:r>
          </a:p>
          <a:p>
            <a:r>
              <a:rPr kumimoji="0" lang="en-US" altLang="ja-JP" sz="1800" dirty="0">
                <a:solidFill>
                  <a:srgbClr val="000000"/>
                </a:solidFill>
              </a:rPr>
              <a:t>Dim</a:t>
            </a:r>
            <a:r>
              <a:rPr kumimoji="0" lang="ja-JP" altLang="en-US" sz="1800" dirty="0">
                <a:solidFill>
                  <a:srgbClr val="000000"/>
                </a:solidFill>
              </a:rPr>
              <a:t>　 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goukaku</a:t>
            </a:r>
            <a:r>
              <a:rPr kumimoji="0" lang="en-US" altLang="ja-JP" sz="1800" dirty="0">
                <a:solidFill>
                  <a:srgbClr val="000000"/>
                </a:solidFill>
              </a:rPr>
              <a:t> </a:t>
            </a:r>
            <a:r>
              <a:rPr kumimoji="0" lang="ja-JP" altLang="en-US" sz="1800" dirty="0">
                <a:solidFill>
                  <a:srgbClr val="000000"/>
                </a:solidFill>
              </a:rPr>
              <a:t>　</a:t>
            </a:r>
            <a:r>
              <a:rPr kumimoji="0" lang="en-US" altLang="ja-JP" sz="1800" dirty="0">
                <a:solidFill>
                  <a:srgbClr val="000000"/>
                </a:solidFill>
              </a:rPr>
              <a:t>As</a:t>
            </a:r>
            <a:r>
              <a:rPr kumimoji="0" lang="ja-JP" altLang="en-US" sz="1800" dirty="0">
                <a:solidFill>
                  <a:srgbClr val="000000"/>
                </a:solidFill>
              </a:rPr>
              <a:t>　</a:t>
            </a:r>
            <a:r>
              <a:rPr kumimoji="0" lang="en-US" altLang="ja-JP" sz="1800" dirty="0">
                <a:solidFill>
                  <a:srgbClr val="000000"/>
                </a:solidFill>
              </a:rPr>
              <a:t>Integer</a:t>
            </a:r>
          </a:p>
          <a:p>
            <a:r>
              <a:rPr kumimoji="0" lang="en-US" altLang="ja-JP" sz="1800" dirty="0">
                <a:solidFill>
                  <a:srgbClr val="000000"/>
                </a:solidFill>
              </a:rPr>
              <a:t>Dim </a:t>
            </a:r>
            <a:r>
              <a:rPr kumimoji="0" lang="ja-JP" altLang="en-US" sz="1800" dirty="0">
                <a:solidFill>
                  <a:srgbClr val="000000"/>
                </a:solidFill>
              </a:rPr>
              <a:t>　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f</a:t>
            </a:r>
            <a:r>
              <a:rPr kumimoji="0" lang="en-US" altLang="ja-JP" sz="1800" dirty="0" err="1" smtClean="0">
                <a:solidFill>
                  <a:srgbClr val="000000"/>
                </a:solidFill>
              </a:rPr>
              <a:t>ugoukaku</a:t>
            </a:r>
            <a:r>
              <a:rPr kumimoji="0" lang="en-US" altLang="ja-JP" sz="1800" dirty="0" smtClean="0">
                <a:solidFill>
                  <a:srgbClr val="000000"/>
                </a:solidFill>
              </a:rPr>
              <a:t> </a:t>
            </a:r>
            <a:r>
              <a:rPr kumimoji="0" lang="ja-JP" altLang="en-US" sz="1800" dirty="0">
                <a:solidFill>
                  <a:srgbClr val="000000"/>
                </a:solidFill>
              </a:rPr>
              <a:t>　</a:t>
            </a:r>
            <a:r>
              <a:rPr kumimoji="0" lang="en-US" altLang="ja-JP" sz="1800" dirty="0">
                <a:solidFill>
                  <a:srgbClr val="000000"/>
                </a:solidFill>
              </a:rPr>
              <a:t>As </a:t>
            </a:r>
            <a:r>
              <a:rPr kumimoji="0" lang="ja-JP" altLang="en-US" sz="1800" dirty="0">
                <a:solidFill>
                  <a:srgbClr val="000000"/>
                </a:solidFill>
              </a:rPr>
              <a:t>　</a:t>
            </a:r>
            <a:r>
              <a:rPr kumimoji="0" lang="en-US" altLang="ja-JP" sz="1800" dirty="0">
                <a:solidFill>
                  <a:srgbClr val="000000"/>
                </a:solidFill>
              </a:rPr>
              <a:t>Integer</a:t>
            </a:r>
          </a:p>
          <a:p>
            <a:r>
              <a:rPr kumimoji="0" lang="en-US" altLang="ja-JP" sz="1800" dirty="0">
                <a:solidFill>
                  <a:srgbClr val="000000"/>
                </a:solidFill>
              </a:rPr>
              <a:t>Worksheets("</a:t>
            </a:r>
            <a:r>
              <a:rPr kumimoji="0" lang="ja-JP" altLang="en-US" sz="1800" dirty="0">
                <a:solidFill>
                  <a:srgbClr val="000000"/>
                </a:solidFill>
              </a:rPr>
              <a:t>成績</a:t>
            </a:r>
            <a:r>
              <a:rPr kumimoji="0" lang="en-US" altLang="ja-JP" sz="1800" dirty="0">
                <a:solidFill>
                  <a:srgbClr val="000000"/>
                </a:solidFill>
              </a:rPr>
              <a:t>").Activate</a:t>
            </a:r>
          </a:p>
          <a:p>
            <a:endParaRPr kumimoji="0" lang="en-US" altLang="ja-JP" sz="1800" dirty="0">
              <a:solidFill>
                <a:srgbClr val="000000"/>
              </a:solidFill>
            </a:endParaRPr>
          </a:p>
          <a:p>
            <a:r>
              <a:rPr kumimoji="0" lang="en-US" altLang="ja-JP" sz="1800" dirty="0" err="1">
                <a:solidFill>
                  <a:srgbClr val="000000"/>
                </a:solidFill>
              </a:rPr>
              <a:t>goukaku</a:t>
            </a:r>
            <a:r>
              <a:rPr kumimoji="0" lang="en-US" altLang="ja-JP" sz="1800" dirty="0">
                <a:solidFill>
                  <a:srgbClr val="000000"/>
                </a:solidFill>
              </a:rPr>
              <a:t> = 0</a:t>
            </a:r>
          </a:p>
          <a:p>
            <a:r>
              <a:rPr kumimoji="0" lang="en-US" altLang="ja-JP" sz="1800" dirty="0" err="1">
                <a:solidFill>
                  <a:srgbClr val="000000"/>
                </a:solidFill>
              </a:rPr>
              <a:t>f</a:t>
            </a:r>
            <a:r>
              <a:rPr kumimoji="0" lang="en-US" altLang="ja-JP" sz="1800" dirty="0" err="1" smtClean="0">
                <a:solidFill>
                  <a:srgbClr val="000000"/>
                </a:solidFill>
              </a:rPr>
              <a:t>ugoukaku</a:t>
            </a:r>
            <a:r>
              <a:rPr kumimoji="0" lang="en-US" altLang="ja-JP" sz="1800" dirty="0" smtClean="0">
                <a:solidFill>
                  <a:srgbClr val="000000"/>
                </a:solidFill>
              </a:rPr>
              <a:t> </a:t>
            </a:r>
            <a:r>
              <a:rPr kumimoji="0" lang="en-US" altLang="ja-JP" sz="1800" dirty="0">
                <a:solidFill>
                  <a:srgbClr val="000000"/>
                </a:solidFill>
              </a:rPr>
              <a:t>= 0</a:t>
            </a:r>
          </a:p>
          <a:p>
            <a:endParaRPr kumimoji="0" lang="en-US" altLang="ja-JP" sz="1800" dirty="0">
              <a:solidFill>
                <a:srgbClr val="000000"/>
              </a:solidFill>
            </a:endParaRPr>
          </a:p>
          <a:p>
            <a:r>
              <a:rPr kumimoji="0" lang="en-US" altLang="ja-JP" sz="1800" dirty="0">
                <a:solidFill>
                  <a:srgbClr val="000000"/>
                </a:solidFill>
              </a:rPr>
              <a:t>For   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i</a:t>
            </a:r>
            <a:r>
              <a:rPr kumimoji="0" lang="en-US" altLang="ja-JP" sz="1800" dirty="0">
                <a:solidFill>
                  <a:srgbClr val="000000"/>
                </a:solidFill>
              </a:rPr>
              <a:t> = 3   To   </a:t>
            </a:r>
            <a:r>
              <a:rPr kumimoji="0" lang="en-US" altLang="ja-JP" sz="1800" dirty="0" smtClean="0">
                <a:solidFill>
                  <a:srgbClr val="000000"/>
                </a:solidFill>
              </a:rPr>
              <a:t>102  step  1</a:t>
            </a:r>
            <a:endParaRPr kumimoji="0" lang="en-US" altLang="ja-JP" sz="1800" dirty="0">
              <a:solidFill>
                <a:srgbClr val="000000"/>
              </a:solidFill>
            </a:endParaRPr>
          </a:p>
          <a:p>
            <a:r>
              <a:rPr kumimoji="0" lang="ja-JP" altLang="en-US" sz="1800" dirty="0">
                <a:solidFill>
                  <a:srgbClr val="000000"/>
                </a:solidFill>
              </a:rPr>
              <a:t>　　</a:t>
            </a:r>
            <a:r>
              <a:rPr kumimoji="0" lang="en-US" altLang="ja-JP" sz="1800" dirty="0">
                <a:solidFill>
                  <a:srgbClr val="FF0000"/>
                </a:solidFill>
              </a:rPr>
              <a:t>If</a:t>
            </a:r>
            <a:r>
              <a:rPr kumimoji="0" lang="en-US" altLang="ja-JP" sz="1800" dirty="0">
                <a:solidFill>
                  <a:srgbClr val="000000"/>
                </a:solidFill>
              </a:rPr>
              <a:t>   Cells( 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i</a:t>
            </a:r>
            <a:r>
              <a:rPr kumimoji="0" lang="en-US" altLang="ja-JP" sz="1800" dirty="0">
                <a:solidFill>
                  <a:srgbClr val="000000"/>
                </a:solidFill>
              </a:rPr>
              <a:t> ,  15 )  =  "</a:t>
            </a:r>
            <a:r>
              <a:rPr kumimoji="0" lang="ja-JP" altLang="en-US" sz="1800" dirty="0">
                <a:solidFill>
                  <a:srgbClr val="000000"/>
                </a:solidFill>
              </a:rPr>
              <a:t>合格</a:t>
            </a:r>
            <a:r>
              <a:rPr kumimoji="0" lang="en-US" altLang="ja-JP" sz="1800" dirty="0">
                <a:solidFill>
                  <a:srgbClr val="000000"/>
                </a:solidFill>
              </a:rPr>
              <a:t>"  </a:t>
            </a:r>
            <a:r>
              <a:rPr kumimoji="0" lang="en-US" altLang="ja-JP" sz="1800" dirty="0">
                <a:solidFill>
                  <a:srgbClr val="FF0000"/>
                </a:solidFill>
              </a:rPr>
              <a:t>Then</a:t>
            </a:r>
          </a:p>
          <a:p>
            <a:r>
              <a:rPr kumimoji="0" lang="en-US" altLang="ja-JP" sz="1800" dirty="0">
                <a:solidFill>
                  <a:srgbClr val="000000"/>
                </a:solidFill>
              </a:rPr>
              <a:t>    </a:t>
            </a:r>
            <a:r>
              <a:rPr kumimoji="0" lang="ja-JP" altLang="en-US" sz="1800" dirty="0">
                <a:solidFill>
                  <a:srgbClr val="000000"/>
                </a:solidFill>
              </a:rPr>
              <a:t>　　　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goukaku</a:t>
            </a:r>
            <a:r>
              <a:rPr kumimoji="0" lang="en-US" altLang="ja-JP" sz="1800" dirty="0">
                <a:solidFill>
                  <a:srgbClr val="000000"/>
                </a:solidFill>
              </a:rPr>
              <a:t>  =  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goukaku</a:t>
            </a:r>
            <a:r>
              <a:rPr kumimoji="0" lang="en-US" altLang="ja-JP" sz="1800" dirty="0">
                <a:solidFill>
                  <a:srgbClr val="000000"/>
                </a:solidFill>
              </a:rPr>
              <a:t>  +  1</a:t>
            </a:r>
          </a:p>
          <a:p>
            <a:r>
              <a:rPr kumimoji="0" lang="ja-JP" altLang="en-US" sz="1800" dirty="0">
                <a:solidFill>
                  <a:srgbClr val="000000"/>
                </a:solidFill>
              </a:rPr>
              <a:t>　　</a:t>
            </a:r>
            <a:r>
              <a:rPr kumimoji="0" lang="en-US" altLang="ja-JP" sz="1800" dirty="0" err="1">
                <a:solidFill>
                  <a:srgbClr val="FF0000"/>
                </a:solidFill>
              </a:rPr>
              <a:t>ElseIf</a:t>
            </a:r>
            <a:r>
              <a:rPr kumimoji="0" lang="en-US" altLang="ja-JP" sz="1800" dirty="0">
                <a:solidFill>
                  <a:srgbClr val="000000"/>
                </a:solidFill>
              </a:rPr>
              <a:t> Cells( 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i</a:t>
            </a:r>
            <a:r>
              <a:rPr kumimoji="0" lang="en-US" altLang="ja-JP" sz="1800" dirty="0">
                <a:solidFill>
                  <a:srgbClr val="000000"/>
                </a:solidFill>
              </a:rPr>
              <a:t> ,  15 )  =  "</a:t>
            </a:r>
            <a:r>
              <a:rPr kumimoji="0" lang="ja-JP" altLang="en-US" sz="1800" dirty="0">
                <a:solidFill>
                  <a:srgbClr val="000000"/>
                </a:solidFill>
              </a:rPr>
              <a:t>不合格</a:t>
            </a:r>
            <a:r>
              <a:rPr kumimoji="0" lang="en-US" altLang="ja-JP" sz="1800" dirty="0">
                <a:solidFill>
                  <a:srgbClr val="000000"/>
                </a:solidFill>
              </a:rPr>
              <a:t>"   </a:t>
            </a:r>
            <a:r>
              <a:rPr kumimoji="0" lang="en-US" altLang="ja-JP" sz="1800" dirty="0">
                <a:solidFill>
                  <a:srgbClr val="FF0000"/>
                </a:solidFill>
              </a:rPr>
              <a:t>Then</a:t>
            </a:r>
          </a:p>
          <a:p>
            <a:r>
              <a:rPr kumimoji="0" lang="en-US" altLang="ja-JP" sz="1800" dirty="0">
                <a:solidFill>
                  <a:srgbClr val="000000"/>
                </a:solidFill>
              </a:rPr>
              <a:t>    </a:t>
            </a:r>
            <a:r>
              <a:rPr kumimoji="0" lang="ja-JP" altLang="en-US" sz="1800" dirty="0">
                <a:solidFill>
                  <a:srgbClr val="000000"/>
                </a:solidFill>
              </a:rPr>
              <a:t>　　　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f</a:t>
            </a:r>
            <a:r>
              <a:rPr kumimoji="0" lang="en-US" altLang="ja-JP" sz="1800" dirty="0" err="1" smtClean="0">
                <a:solidFill>
                  <a:srgbClr val="000000"/>
                </a:solidFill>
              </a:rPr>
              <a:t>ugoukaku</a:t>
            </a:r>
            <a:r>
              <a:rPr kumimoji="0" lang="en-US" altLang="ja-JP" sz="1800" dirty="0" smtClean="0">
                <a:solidFill>
                  <a:srgbClr val="000000"/>
                </a:solidFill>
              </a:rPr>
              <a:t>  </a:t>
            </a:r>
            <a:r>
              <a:rPr kumimoji="0" lang="en-US" altLang="ja-JP" sz="1800" dirty="0">
                <a:solidFill>
                  <a:srgbClr val="000000"/>
                </a:solidFill>
              </a:rPr>
              <a:t>=  </a:t>
            </a:r>
            <a:r>
              <a:rPr kumimoji="0" lang="en-US" altLang="ja-JP" sz="1800" dirty="0" smtClean="0">
                <a:solidFill>
                  <a:srgbClr val="000000"/>
                </a:solidFill>
              </a:rPr>
              <a:t>  </a:t>
            </a:r>
            <a:r>
              <a:rPr kumimoji="0" lang="en-US" altLang="ja-JP" sz="1800" dirty="0" err="1" smtClean="0">
                <a:solidFill>
                  <a:srgbClr val="000000"/>
                </a:solidFill>
              </a:rPr>
              <a:t>fugoukaku</a:t>
            </a:r>
            <a:r>
              <a:rPr kumimoji="0" lang="en-US" altLang="ja-JP" sz="1800" dirty="0" smtClean="0">
                <a:solidFill>
                  <a:srgbClr val="000000"/>
                </a:solidFill>
              </a:rPr>
              <a:t>  </a:t>
            </a:r>
            <a:r>
              <a:rPr kumimoji="0" lang="en-US" altLang="ja-JP" sz="1800" dirty="0">
                <a:solidFill>
                  <a:srgbClr val="000000"/>
                </a:solidFill>
              </a:rPr>
              <a:t>+  1</a:t>
            </a:r>
          </a:p>
          <a:p>
            <a:r>
              <a:rPr kumimoji="0" lang="ja-JP" altLang="en-US" sz="1800" dirty="0">
                <a:solidFill>
                  <a:srgbClr val="000000"/>
                </a:solidFill>
              </a:rPr>
              <a:t>　　</a:t>
            </a:r>
            <a:r>
              <a:rPr kumimoji="0" lang="en-US" altLang="ja-JP" sz="1800" dirty="0">
                <a:solidFill>
                  <a:srgbClr val="FF0000"/>
                </a:solidFill>
              </a:rPr>
              <a:t>End  If</a:t>
            </a:r>
          </a:p>
          <a:p>
            <a:r>
              <a:rPr kumimoji="0" lang="en-US" altLang="ja-JP" sz="1800" dirty="0">
                <a:solidFill>
                  <a:srgbClr val="000000"/>
                </a:solidFill>
              </a:rPr>
              <a:t>Next 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i</a:t>
            </a:r>
            <a:endParaRPr kumimoji="0" lang="en-US" altLang="ja-JP" sz="1800" dirty="0">
              <a:solidFill>
                <a:srgbClr val="000000"/>
              </a:solidFill>
            </a:endParaRPr>
          </a:p>
          <a:p>
            <a:endParaRPr kumimoji="0" lang="en-US" altLang="ja-JP" sz="1800" dirty="0">
              <a:solidFill>
                <a:srgbClr val="000000"/>
              </a:solidFill>
            </a:endParaRPr>
          </a:p>
          <a:p>
            <a:r>
              <a:rPr kumimoji="0" lang="en-US" altLang="ja-JP" sz="1800" dirty="0">
                <a:solidFill>
                  <a:srgbClr val="000000"/>
                </a:solidFill>
              </a:rPr>
              <a:t>Worksheets("</a:t>
            </a:r>
            <a:r>
              <a:rPr kumimoji="0" lang="ja-JP" altLang="en-US" sz="1800" dirty="0">
                <a:solidFill>
                  <a:srgbClr val="000000"/>
                </a:solidFill>
              </a:rPr>
              <a:t>統計</a:t>
            </a:r>
            <a:r>
              <a:rPr kumimoji="0" lang="en-US" altLang="ja-JP" sz="1800" dirty="0">
                <a:solidFill>
                  <a:srgbClr val="000000"/>
                </a:solidFill>
              </a:rPr>
              <a:t>").Cells(12, 2) = 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goukaku</a:t>
            </a:r>
            <a:endParaRPr kumimoji="0" lang="en-US" altLang="ja-JP" sz="1800" dirty="0">
              <a:solidFill>
                <a:srgbClr val="000000"/>
              </a:solidFill>
            </a:endParaRPr>
          </a:p>
          <a:p>
            <a:r>
              <a:rPr kumimoji="0" lang="en-US" altLang="ja-JP" sz="1800" dirty="0">
                <a:solidFill>
                  <a:srgbClr val="000000"/>
                </a:solidFill>
              </a:rPr>
              <a:t>Worksheets("</a:t>
            </a:r>
            <a:r>
              <a:rPr kumimoji="0" lang="ja-JP" altLang="en-US" sz="1800" dirty="0">
                <a:solidFill>
                  <a:srgbClr val="000000"/>
                </a:solidFill>
              </a:rPr>
              <a:t>統計</a:t>
            </a:r>
            <a:r>
              <a:rPr kumimoji="0" lang="en-US" altLang="ja-JP" sz="1800" dirty="0">
                <a:solidFill>
                  <a:srgbClr val="000000"/>
                </a:solidFill>
              </a:rPr>
              <a:t>").Cells(13, 2) = </a:t>
            </a:r>
            <a:r>
              <a:rPr kumimoji="0" lang="en-US" altLang="ja-JP" sz="1800" dirty="0" err="1">
                <a:solidFill>
                  <a:srgbClr val="000000"/>
                </a:solidFill>
              </a:rPr>
              <a:t>f</a:t>
            </a:r>
            <a:r>
              <a:rPr kumimoji="0" lang="en-US" altLang="ja-JP" sz="1800" dirty="0" err="1" smtClean="0">
                <a:solidFill>
                  <a:srgbClr val="000000"/>
                </a:solidFill>
              </a:rPr>
              <a:t>ugoukaku</a:t>
            </a:r>
            <a:endParaRPr kumimoji="0" lang="en-US" altLang="ja-JP" sz="1800" dirty="0">
              <a:solidFill>
                <a:srgbClr val="000000"/>
              </a:solidFill>
            </a:endParaRPr>
          </a:p>
          <a:p>
            <a:r>
              <a:rPr kumimoji="0" lang="en-US" altLang="ja-JP" sz="1800" dirty="0">
                <a:solidFill>
                  <a:srgbClr val="000000"/>
                </a:solidFill>
              </a:rPr>
              <a:t>End Sub</a:t>
            </a:r>
          </a:p>
        </p:txBody>
      </p:sp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6516215" y="3886200"/>
            <a:ext cx="1011709" cy="21431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7812484" y="3883025"/>
            <a:ext cx="215900" cy="2174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>
            <a:off x="6804868" y="4424363"/>
            <a:ext cx="10795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28" name="Rectangle 24"/>
          <p:cNvSpPr>
            <a:spLocks noChangeArrowheads="1"/>
          </p:cNvSpPr>
          <p:nvPr/>
        </p:nvSpPr>
        <p:spPr bwMode="auto">
          <a:xfrm>
            <a:off x="8244532" y="4421188"/>
            <a:ext cx="215900" cy="2174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29" name="Rectangle 25"/>
          <p:cNvSpPr>
            <a:spLocks noChangeArrowheads="1"/>
          </p:cNvSpPr>
          <p:nvPr/>
        </p:nvSpPr>
        <p:spPr bwMode="auto">
          <a:xfrm>
            <a:off x="7956996" y="5516563"/>
            <a:ext cx="1079500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30" name="Rectangle 26"/>
          <p:cNvSpPr>
            <a:spLocks noChangeArrowheads="1"/>
          </p:cNvSpPr>
          <p:nvPr/>
        </p:nvSpPr>
        <p:spPr bwMode="auto">
          <a:xfrm>
            <a:off x="7956996" y="5805488"/>
            <a:ext cx="1079500" cy="288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31" name="Rectangle 27"/>
          <p:cNvSpPr>
            <a:spLocks noChangeArrowheads="1"/>
          </p:cNvSpPr>
          <p:nvPr/>
        </p:nvSpPr>
        <p:spPr bwMode="auto">
          <a:xfrm>
            <a:off x="7667625" y="1557338"/>
            <a:ext cx="1476375" cy="71913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400">
                <a:solidFill>
                  <a:srgbClr val="FF0000"/>
                </a:solidFill>
                <a:latin typeface="Tahoma" pitchFamily="34" charset="0"/>
              </a:rPr>
              <a:t>結果を出力する</a:t>
            </a:r>
          </a:p>
          <a:p>
            <a:pPr algn="ctr"/>
            <a:r>
              <a:rPr lang="ja-JP" altLang="en-US" sz="1400">
                <a:latin typeface="Tahoma" pitchFamily="34" charset="0"/>
              </a:rPr>
              <a:t>シート：</a:t>
            </a:r>
            <a:r>
              <a:rPr lang="ja-JP" altLang="en-US" sz="1400">
                <a:solidFill>
                  <a:srgbClr val="990000"/>
                </a:solidFill>
                <a:latin typeface="Tahoma" pitchFamily="34" charset="0"/>
              </a:rPr>
              <a:t>統計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5364088" y="3300859"/>
            <a:ext cx="215900" cy="2174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>
            <a:off x="6129263" y="3284984"/>
            <a:ext cx="377106" cy="233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7132" name="Rectangle 28"/>
          <p:cNvSpPr>
            <a:spLocks noChangeArrowheads="1"/>
          </p:cNvSpPr>
          <p:nvPr/>
        </p:nvSpPr>
        <p:spPr bwMode="auto">
          <a:xfrm>
            <a:off x="6659563" y="764729"/>
            <a:ext cx="868362" cy="504031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2400"/>
              <a:t>行 </a:t>
            </a:r>
            <a:r>
              <a:rPr lang="en-US" altLang="ja-JP" sz="2400"/>
              <a:t>: i</a:t>
            </a:r>
          </a:p>
        </p:txBody>
      </p:sp>
    </p:spTree>
    <p:extLst>
      <p:ext uri="{BB962C8B-B14F-4D97-AF65-F5344CB8AC3E}">
        <p14:creationId xmlns:p14="http://schemas.microsoft.com/office/powerpoint/2010/main" val="30316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5" grpId="0" animBg="1"/>
      <p:bldP spid="47126" grpId="0" animBg="1"/>
      <p:bldP spid="47127" grpId="0" animBg="1"/>
      <p:bldP spid="47128" grpId="0" animBg="1"/>
      <p:bldP spid="47129" grpId="0" animBg="1"/>
      <p:bldP spid="47130" grpId="0" animBg="1"/>
      <p:bldP spid="47115" grpId="0" animBg="1"/>
      <p:bldP spid="471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A9D1E-9BFC-4E11-9A6D-6DED34F6200B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評価値の統計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81213"/>
            <a:ext cx="7772400" cy="4776787"/>
          </a:xfrm>
        </p:spPr>
        <p:txBody>
          <a:bodyPr/>
          <a:lstStyle/>
          <a:p>
            <a:r>
              <a:rPr lang="ja-JP" altLang="en-US" sz="2400">
                <a:solidFill>
                  <a:srgbClr val="000000"/>
                </a:solidFill>
              </a:rPr>
              <a:t>シート“成績”の１００人分の</a:t>
            </a:r>
            <a:r>
              <a:rPr lang="en-US" altLang="ja-JP" sz="2400">
                <a:solidFill>
                  <a:srgbClr val="000000"/>
                </a:solidFill>
              </a:rPr>
              <a:t>6</a:t>
            </a:r>
            <a:r>
              <a:rPr lang="ja-JP" altLang="en-US" sz="2400">
                <a:solidFill>
                  <a:srgbClr val="000000"/>
                </a:solidFill>
              </a:rPr>
              <a:t>科目の成績値</a:t>
            </a:r>
            <a:r>
              <a:rPr lang="en-US" altLang="ja-JP" sz="2400">
                <a:solidFill>
                  <a:srgbClr val="000000"/>
                </a:solidFill>
              </a:rPr>
              <a:t>(</a:t>
            </a:r>
            <a:r>
              <a:rPr lang="ja-JP" altLang="en-US" sz="2400">
                <a:solidFill>
                  <a:srgbClr val="000000"/>
                </a:solidFill>
              </a:rPr>
              <a:t>秀、優、良、可、不可</a:t>
            </a:r>
            <a:r>
              <a:rPr lang="en-US" altLang="ja-JP" sz="2400">
                <a:solidFill>
                  <a:srgbClr val="000000"/>
                </a:solidFill>
              </a:rPr>
              <a:t>)</a:t>
            </a:r>
            <a:r>
              <a:rPr lang="ja-JP" altLang="en-US" sz="2400">
                <a:solidFill>
                  <a:srgbClr val="000000"/>
                </a:solidFill>
              </a:rPr>
              <a:t>判定結果の統計をシート“統計”のセル</a:t>
            </a:r>
            <a:r>
              <a:rPr lang="en-US" altLang="ja-JP" sz="2400">
                <a:solidFill>
                  <a:srgbClr val="000000"/>
                </a:solidFill>
              </a:rPr>
              <a:t>B</a:t>
            </a:r>
            <a:r>
              <a:rPr lang="ja-JP" altLang="en-US" sz="2400">
                <a:solidFill>
                  <a:srgbClr val="000000"/>
                </a:solidFill>
              </a:rPr>
              <a:t>４～</a:t>
            </a:r>
            <a:r>
              <a:rPr lang="en-US" altLang="ja-JP" sz="2400">
                <a:solidFill>
                  <a:srgbClr val="000000"/>
                </a:solidFill>
              </a:rPr>
              <a:t>G8</a:t>
            </a:r>
            <a:r>
              <a:rPr lang="ja-JP" altLang="en-US" sz="2400">
                <a:solidFill>
                  <a:srgbClr val="000000"/>
                </a:solidFill>
              </a:rPr>
              <a:t>にそれぞれ出力するプログラム</a:t>
            </a:r>
          </a:p>
          <a:p>
            <a:pPr lvl="1"/>
            <a:r>
              <a:rPr lang="ja-JP" altLang="en-US" sz="2000">
                <a:solidFill>
                  <a:srgbClr val="000000"/>
                </a:solidFill>
              </a:rPr>
              <a:t>データ読み込む範囲</a:t>
            </a:r>
          </a:p>
          <a:p>
            <a:pPr lvl="2"/>
            <a:r>
              <a:rPr lang="ja-JP" altLang="en-US" sz="1800">
                <a:solidFill>
                  <a:srgbClr val="000000"/>
                </a:solidFill>
              </a:rPr>
              <a:t>シート“成績”</a:t>
            </a:r>
            <a:r>
              <a:rPr lang="en-US" altLang="ja-JP" sz="1800">
                <a:solidFill>
                  <a:srgbClr val="000000"/>
                </a:solidFill>
              </a:rPr>
              <a:t>H3</a:t>
            </a:r>
            <a:r>
              <a:rPr lang="ja-JP" altLang="en-US" sz="1800">
                <a:solidFill>
                  <a:srgbClr val="000000"/>
                </a:solidFill>
              </a:rPr>
              <a:t>～</a:t>
            </a:r>
            <a:r>
              <a:rPr lang="en-US" altLang="ja-JP" sz="1800">
                <a:solidFill>
                  <a:srgbClr val="000000"/>
                </a:solidFill>
              </a:rPr>
              <a:t>M102</a:t>
            </a:r>
          </a:p>
          <a:p>
            <a:pPr lvl="1"/>
            <a:r>
              <a:rPr lang="ja-JP" altLang="en-US" sz="2000">
                <a:solidFill>
                  <a:srgbClr val="000000"/>
                </a:solidFill>
              </a:rPr>
              <a:t>結果を出力</a:t>
            </a:r>
          </a:p>
          <a:p>
            <a:pPr lvl="2"/>
            <a:r>
              <a:rPr lang="ja-JP" altLang="en-US" sz="1800">
                <a:solidFill>
                  <a:srgbClr val="000000"/>
                </a:solidFill>
              </a:rPr>
              <a:t>シート“統計”</a:t>
            </a:r>
            <a:r>
              <a:rPr lang="en-US" altLang="ja-JP" sz="1800">
                <a:solidFill>
                  <a:srgbClr val="000000"/>
                </a:solidFill>
              </a:rPr>
              <a:t>B4</a:t>
            </a:r>
            <a:r>
              <a:rPr lang="ja-JP" altLang="en-US" sz="1800">
                <a:solidFill>
                  <a:srgbClr val="000000"/>
                </a:solidFill>
              </a:rPr>
              <a:t>～</a:t>
            </a:r>
            <a:r>
              <a:rPr lang="en-US" altLang="ja-JP" sz="1800">
                <a:solidFill>
                  <a:srgbClr val="000000"/>
                </a:solidFill>
              </a:rPr>
              <a:t>G8</a:t>
            </a:r>
          </a:p>
          <a:p>
            <a:pPr lvl="1"/>
            <a:r>
              <a:rPr lang="ja-JP" altLang="en-US" sz="2000">
                <a:solidFill>
                  <a:srgbClr val="000000"/>
                </a:solidFill>
              </a:rPr>
              <a:t>カウンターの変数</a:t>
            </a:r>
            <a:r>
              <a:rPr lang="en-US" altLang="ja-JP" sz="2000">
                <a:solidFill>
                  <a:srgbClr val="000000"/>
                </a:solidFill>
              </a:rPr>
              <a:t>5</a:t>
            </a:r>
            <a:r>
              <a:rPr lang="ja-JP" altLang="en-US" sz="2000">
                <a:solidFill>
                  <a:srgbClr val="000000"/>
                </a:solidFill>
              </a:rPr>
              <a:t>つを用意</a:t>
            </a:r>
          </a:p>
          <a:p>
            <a:pPr lvl="2"/>
            <a:r>
              <a:rPr lang="ja-JP" altLang="en-US" sz="1800">
                <a:solidFill>
                  <a:srgbClr val="000000"/>
                </a:solidFill>
              </a:rPr>
              <a:t>秀のカウンター  </a:t>
            </a:r>
            <a:r>
              <a:rPr lang="en-US" altLang="ja-JP" sz="1800">
                <a:solidFill>
                  <a:srgbClr val="000000"/>
                </a:solidFill>
              </a:rPr>
              <a:t>:</a:t>
            </a:r>
            <a:r>
              <a:rPr lang="ja-JP" altLang="en-US" sz="1800">
                <a:solidFill>
                  <a:srgbClr val="000000"/>
                </a:solidFill>
              </a:rPr>
              <a:t>　</a:t>
            </a:r>
            <a:r>
              <a:rPr lang="en-US" altLang="ja-JP" sz="1800">
                <a:solidFill>
                  <a:srgbClr val="000000"/>
                </a:solidFill>
              </a:rPr>
              <a:t>a</a:t>
            </a:r>
          </a:p>
          <a:p>
            <a:pPr lvl="2"/>
            <a:r>
              <a:rPr lang="ja-JP" altLang="en-US" sz="1800">
                <a:solidFill>
                  <a:srgbClr val="000000"/>
                </a:solidFill>
              </a:rPr>
              <a:t>優のカウンター  </a:t>
            </a:r>
            <a:r>
              <a:rPr lang="en-US" altLang="ja-JP" sz="1800">
                <a:solidFill>
                  <a:srgbClr val="000000"/>
                </a:solidFill>
              </a:rPr>
              <a:t>:</a:t>
            </a:r>
            <a:r>
              <a:rPr lang="ja-JP" altLang="en-US" sz="1800">
                <a:solidFill>
                  <a:srgbClr val="000000"/>
                </a:solidFill>
              </a:rPr>
              <a:t>　</a:t>
            </a:r>
            <a:r>
              <a:rPr lang="en-US" altLang="ja-JP" sz="1800">
                <a:solidFill>
                  <a:srgbClr val="000000"/>
                </a:solidFill>
              </a:rPr>
              <a:t>b</a:t>
            </a:r>
          </a:p>
          <a:p>
            <a:pPr lvl="2"/>
            <a:r>
              <a:rPr lang="ja-JP" altLang="en-US" sz="1800">
                <a:solidFill>
                  <a:srgbClr val="000000"/>
                </a:solidFill>
              </a:rPr>
              <a:t>良のカウンター  </a:t>
            </a:r>
            <a:r>
              <a:rPr lang="en-US" altLang="ja-JP" sz="1800">
                <a:solidFill>
                  <a:srgbClr val="000000"/>
                </a:solidFill>
              </a:rPr>
              <a:t>:</a:t>
            </a:r>
            <a:r>
              <a:rPr lang="ja-JP" altLang="en-US" sz="1800">
                <a:solidFill>
                  <a:srgbClr val="000000"/>
                </a:solidFill>
              </a:rPr>
              <a:t>　</a:t>
            </a:r>
            <a:r>
              <a:rPr lang="en-US" altLang="ja-JP" sz="1800">
                <a:solidFill>
                  <a:srgbClr val="000000"/>
                </a:solidFill>
              </a:rPr>
              <a:t>c</a:t>
            </a:r>
          </a:p>
          <a:p>
            <a:pPr lvl="2"/>
            <a:r>
              <a:rPr lang="ja-JP" altLang="en-US" sz="1800">
                <a:solidFill>
                  <a:srgbClr val="000000"/>
                </a:solidFill>
              </a:rPr>
              <a:t>可のカウンター  </a:t>
            </a:r>
            <a:r>
              <a:rPr lang="en-US" altLang="ja-JP" sz="1800">
                <a:solidFill>
                  <a:srgbClr val="000000"/>
                </a:solidFill>
              </a:rPr>
              <a:t>:</a:t>
            </a:r>
            <a:r>
              <a:rPr lang="ja-JP" altLang="en-US" sz="1800">
                <a:solidFill>
                  <a:srgbClr val="000000"/>
                </a:solidFill>
              </a:rPr>
              <a:t>　</a:t>
            </a:r>
            <a:r>
              <a:rPr lang="en-US" altLang="ja-JP" sz="1800">
                <a:solidFill>
                  <a:srgbClr val="000000"/>
                </a:solidFill>
              </a:rPr>
              <a:t>d</a:t>
            </a:r>
          </a:p>
          <a:p>
            <a:pPr lvl="2"/>
            <a:r>
              <a:rPr lang="ja-JP" altLang="en-US" sz="1800">
                <a:solidFill>
                  <a:srgbClr val="000000"/>
                </a:solidFill>
              </a:rPr>
              <a:t>不可のカウンター  </a:t>
            </a:r>
            <a:r>
              <a:rPr lang="en-US" altLang="ja-JP" sz="1800">
                <a:solidFill>
                  <a:srgbClr val="000000"/>
                </a:solidFill>
              </a:rPr>
              <a:t>:</a:t>
            </a:r>
            <a:r>
              <a:rPr lang="ja-JP" altLang="en-US" sz="1800">
                <a:solidFill>
                  <a:srgbClr val="000000"/>
                </a:solidFill>
              </a:rPr>
              <a:t>　</a:t>
            </a:r>
            <a:r>
              <a:rPr lang="en-US" altLang="ja-JP" sz="1800">
                <a:solidFill>
                  <a:srgbClr val="000000"/>
                </a:solidFill>
              </a:rPr>
              <a:t>f</a:t>
            </a:r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74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5900936" y="6248400"/>
            <a:ext cx="1905000" cy="457200"/>
          </a:xfrm>
        </p:spPr>
        <p:txBody>
          <a:bodyPr/>
          <a:lstStyle/>
          <a:p>
            <a:fld id="{9151BF67-AE2E-4C47-8AB1-27B979D1B6E0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9" name="正方形/長方形 8"/>
          <p:cNvSpPr/>
          <p:nvPr/>
        </p:nvSpPr>
        <p:spPr>
          <a:xfrm>
            <a:off x="3995936" y="549275"/>
            <a:ext cx="4968677" cy="6251575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endParaRPr lang="ja-JP" altLang="ja-JP" sz="2000"/>
          </a:p>
        </p:txBody>
      </p:sp>
      <p:sp>
        <p:nvSpPr>
          <p:cNvPr id="2" name="正方形/長方形 8"/>
          <p:cNvSpPr/>
          <p:nvPr/>
        </p:nvSpPr>
        <p:spPr>
          <a:xfrm>
            <a:off x="179388" y="692150"/>
            <a:ext cx="3671887" cy="5545138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endParaRPr lang="ja-JP" altLang="ja-JP" sz="2000"/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323850" y="4005263"/>
            <a:ext cx="3240088" cy="2232025"/>
          </a:xfrm>
          <a:prstGeom prst="rect">
            <a:avLst/>
          </a:prstGeom>
          <a:solidFill>
            <a:srgbClr val="CCFF66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71" name="Rectangle 23"/>
          <p:cNvSpPr>
            <a:spLocks noChangeArrowheads="1"/>
          </p:cNvSpPr>
          <p:nvPr/>
        </p:nvSpPr>
        <p:spPr bwMode="auto">
          <a:xfrm>
            <a:off x="4177035" y="549275"/>
            <a:ext cx="4643437" cy="5746750"/>
          </a:xfrm>
          <a:prstGeom prst="rect">
            <a:avLst/>
          </a:prstGeom>
          <a:solidFill>
            <a:srgbClr val="CCFF66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72" name="Rectangle 24"/>
          <p:cNvSpPr>
            <a:spLocks noChangeArrowheads="1"/>
          </p:cNvSpPr>
          <p:nvPr/>
        </p:nvSpPr>
        <p:spPr bwMode="auto">
          <a:xfrm>
            <a:off x="4392811" y="679450"/>
            <a:ext cx="4284664" cy="36734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73" name="Rectangle 25"/>
          <p:cNvSpPr>
            <a:spLocks noChangeArrowheads="1"/>
          </p:cNvSpPr>
          <p:nvPr/>
        </p:nvSpPr>
        <p:spPr bwMode="auto">
          <a:xfrm>
            <a:off x="4716661" y="1039813"/>
            <a:ext cx="3783582" cy="295275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4105151" y="699075"/>
            <a:ext cx="5435401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0" lang="en-US" altLang="ja-JP" sz="1800" dirty="0"/>
              <a:t>   For   </a:t>
            </a:r>
            <a:r>
              <a:rPr kumimoji="0" lang="en-US" altLang="ja-JP" sz="1800" dirty="0" err="1"/>
              <a:t>i</a:t>
            </a:r>
            <a:r>
              <a:rPr kumimoji="0" lang="en-US" altLang="ja-JP" sz="1800" dirty="0"/>
              <a:t>   =    3   To    </a:t>
            </a:r>
            <a:r>
              <a:rPr kumimoji="0" lang="en-US" altLang="ja-JP" sz="1800" dirty="0" smtClean="0"/>
              <a:t>102  step  1</a:t>
            </a:r>
            <a:endParaRPr kumimoji="0" lang="en-US" altLang="ja-JP" sz="1800" dirty="0"/>
          </a:p>
          <a:p>
            <a:r>
              <a:rPr kumimoji="0" lang="en-US" altLang="ja-JP" sz="1800" dirty="0">
                <a:solidFill>
                  <a:srgbClr val="FF0000"/>
                </a:solidFill>
              </a:rPr>
              <a:t>        If</a:t>
            </a:r>
            <a:r>
              <a:rPr kumimoji="0" lang="en-US" altLang="ja-JP" sz="1800" dirty="0"/>
              <a:t>   Cells(  </a:t>
            </a:r>
            <a:r>
              <a:rPr kumimoji="0" lang="en-US" altLang="ja-JP" sz="1800" dirty="0" err="1"/>
              <a:t>i</a:t>
            </a:r>
            <a:r>
              <a:rPr kumimoji="0" lang="en-US" altLang="ja-JP" sz="1800" dirty="0"/>
              <a:t>  ,  j  )  =  "</a:t>
            </a:r>
            <a:r>
              <a:rPr kumimoji="0" lang="ja-JP" altLang="en-US" sz="1800" dirty="0"/>
              <a:t>秀</a:t>
            </a:r>
            <a:r>
              <a:rPr kumimoji="0" lang="en-US" altLang="ja-JP" sz="1800" dirty="0"/>
              <a:t>"    </a:t>
            </a:r>
            <a:r>
              <a:rPr kumimoji="0" lang="en-US" altLang="ja-JP" sz="1800" dirty="0">
                <a:solidFill>
                  <a:srgbClr val="FF0000"/>
                </a:solidFill>
              </a:rPr>
              <a:t>Then</a:t>
            </a:r>
          </a:p>
          <a:p>
            <a:r>
              <a:rPr kumimoji="0" lang="en-US" altLang="ja-JP" sz="1800" dirty="0"/>
              <a:t>            a  =  a  +  1</a:t>
            </a:r>
          </a:p>
          <a:p>
            <a:r>
              <a:rPr kumimoji="0" lang="en-US" altLang="ja-JP" sz="1800" dirty="0"/>
              <a:t>       </a:t>
            </a:r>
            <a:r>
              <a:rPr kumimoji="0" lang="en-US" altLang="ja-JP" sz="1800" dirty="0">
                <a:solidFill>
                  <a:srgbClr val="FF0000"/>
                </a:solidFill>
              </a:rPr>
              <a:t> </a:t>
            </a:r>
            <a:r>
              <a:rPr kumimoji="0" lang="en-US" altLang="ja-JP" sz="1800" dirty="0" err="1">
                <a:solidFill>
                  <a:srgbClr val="FF0000"/>
                </a:solidFill>
              </a:rPr>
              <a:t>ElseIf</a:t>
            </a:r>
            <a:r>
              <a:rPr kumimoji="0" lang="en-US" altLang="ja-JP" sz="1800" dirty="0"/>
              <a:t>  Cells(  </a:t>
            </a:r>
            <a:r>
              <a:rPr kumimoji="0" lang="en-US" altLang="ja-JP" sz="1800" dirty="0" err="1"/>
              <a:t>i</a:t>
            </a:r>
            <a:r>
              <a:rPr kumimoji="0" lang="en-US" altLang="ja-JP" sz="1800" dirty="0"/>
              <a:t>  ,  j  ) =   "</a:t>
            </a:r>
            <a:r>
              <a:rPr kumimoji="0" lang="ja-JP" altLang="en-US" sz="1800" dirty="0"/>
              <a:t>優</a:t>
            </a:r>
            <a:r>
              <a:rPr kumimoji="0" lang="en-US" altLang="ja-JP" sz="1800" dirty="0"/>
              <a:t>"  </a:t>
            </a:r>
            <a:r>
              <a:rPr kumimoji="0" lang="en-US" altLang="ja-JP" sz="1800" dirty="0">
                <a:solidFill>
                  <a:srgbClr val="FF0000"/>
                </a:solidFill>
              </a:rPr>
              <a:t> Then</a:t>
            </a:r>
          </a:p>
          <a:p>
            <a:r>
              <a:rPr kumimoji="0" lang="en-US" altLang="ja-JP" sz="1800" dirty="0"/>
              <a:t>            b  =  b  +  1</a:t>
            </a:r>
          </a:p>
          <a:p>
            <a:r>
              <a:rPr kumimoji="0" lang="en-US" altLang="ja-JP" sz="1800" dirty="0"/>
              <a:t>        </a:t>
            </a:r>
            <a:r>
              <a:rPr kumimoji="0" lang="en-US" altLang="ja-JP" sz="1800" dirty="0" err="1">
                <a:solidFill>
                  <a:srgbClr val="FF0000"/>
                </a:solidFill>
              </a:rPr>
              <a:t>ElseIf</a:t>
            </a:r>
            <a:r>
              <a:rPr kumimoji="0" lang="en-US" altLang="ja-JP" sz="1800" dirty="0"/>
              <a:t>  Cells(  </a:t>
            </a:r>
            <a:r>
              <a:rPr kumimoji="0" lang="en-US" altLang="ja-JP" sz="1800" dirty="0" err="1"/>
              <a:t>i</a:t>
            </a:r>
            <a:r>
              <a:rPr kumimoji="0" lang="en-US" altLang="ja-JP" sz="1800" dirty="0"/>
              <a:t>  ,  j  ) =  "</a:t>
            </a:r>
            <a:r>
              <a:rPr kumimoji="0" lang="ja-JP" altLang="en-US" sz="1800" dirty="0"/>
              <a:t>良</a:t>
            </a:r>
            <a:r>
              <a:rPr kumimoji="0" lang="en-US" altLang="ja-JP" sz="1800" dirty="0"/>
              <a:t>"   </a:t>
            </a:r>
            <a:r>
              <a:rPr kumimoji="0" lang="en-US" altLang="ja-JP" sz="1800" dirty="0">
                <a:solidFill>
                  <a:srgbClr val="FF0000"/>
                </a:solidFill>
              </a:rPr>
              <a:t>Then</a:t>
            </a:r>
          </a:p>
          <a:p>
            <a:r>
              <a:rPr kumimoji="0" lang="en-US" altLang="ja-JP" sz="1800" dirty="0"/>
              <a:t>            c  =  c  +  1</a:t>
            </a:r>
          </a:p>
          <a:p>
            <a:r>
              <a:rPr kumimoji="0" lang="en-US" altLang="ja-JP" sz="1800" dirty="0"/>
              <a:t>        </a:t>
            </a:r>
            <a:r>
              <a:rPr kumimoji="0" lang="en-US" altLang="ja-JP" sz="1800" dirty="0" err="1">
                <a:solidFill>
                  <a:srgbClr val="FF0000"/>
                </a:solidFill>
              </a:rPr>
              <a:t>ElseIf</a:t>
            </a:r>
            <a:r>
              <a:rPr kumimoji="0" lang="en-US" altLang="ja-JP" sz="1800" dirty="0"/>
              <a:t>  Cells(  </a:t>
            </a:r>
            <a:r>
              <a:rPr kumimoji="0" lang="en-US" altLang="ja-JP" sz="1800" dirty="0" err="1"/>
              <a:t>i</a:t>
            </a:r>
            <a:r>
              <a:rPr kumimoji="0" lang="en-US" altLang="ja-JP" sz="1800" dirty="0"/>
              <a:t>  ,  j  ) =  "</a:t>
            </a:r>
            <a:r>
              <a:rPr kumimoji="0" lang="ja-JP" altLang="en-US" sz="1800" dirty="0"/>
              <a:t>可</a:t>
            </a:r>
            <a:r>
              <a:rPr kumimoji="0" lang="en-US" altLang="ja-JP" sz="1800" dirty="0"/>
              <a:t>"   </a:t>
            </a:r>
            <a:r>
              <a:rPr kumimoji="0" lang="en-US" altLang="ja-JP" sz="1800" dirty="0">
                <a:solidFill>
                  <a:srgbClr val="FF0000"/>
                </a:solidFill>
              </a:rPr>
              <a:t>Then</a:t>
            </a:r>
          </a:p>
          <a:p>
            <a:r>
              <a:rPr kumimoji="0" lang="en-US" altLang="ja-JP" sz="1800" dirty="0"/>
              <a:t>            d  =  d  +  1</a:t>
            </a:r>
          </a:p>
          <a:p>
            <a:r>
              <a:rPr kumimoji="0" lang="en-US" altLang="ja-JP" sz="1800" dirty="0"/>
              <a:t>        </a:t>
            </a:r>
            <a:r>
              <a:rPr kumimoji="0" lang="en-US" altLang="ja-JP" sz="1800" dirty="0" err="1">
                <a:solidFill>
                  <a:srgbClr val="FF0000"/>
                </a:solidFill>
              </a:rPr>
              <a:t>ElseIf</a:t>
            </a:r>
            <a:r>
              <a:rPr kumimoji="0" lang="en-US" altLang="ja-JP" sz="1800" dirty="0">
                <a:solidFill>
                  <a:srgbClr val="FF0000"/>
                </a:solidFill>
              </a:rPr>
              <a:t> </a:t>
            </a:r>
            <a:r>
              <a:rPr kumimoji="0" lang="en-US" altLang="ja-JP" sz="1800" dirty="0"/>
              <a:t> Cells(  </a:t>
            </a:r>
            <a:r>
              <a:rPr kumimoji="0" lang="en-US" altLang="ja-JP" sz="1800" dirty="0" err="1"/>
              <a:t>i</a:t>
            </a:r>
            <a:r>
              <a:rPr kumimoji="0" lang="en-US" altLang="ja-JP" sz="1800" dirty="0"/>
              <a:t>  ,  j  ) =  "</a:t>
            </a:r>
            <a:r>
              <a:rPr kumimoji="0" lang="ja-JP" altLang="en-US" sz="1800" dirty="0"/>
              <a:t>不可</a:t>
            </a:r>
            <a:r>
              <a:rPr kumimoji="0" lang="en-US" altLang="ja-JP" sz="1800" dirty="0"/>
              <a:t>"  </a:t>
            </a:r>
            <a:r>
              <a:rPr kumimoji="0" lang="en-US" altLang="ja-JP" sz="1800" dirty="0">
                <a:solidFill>
                  <a:srgbClr val="FF0000"/>
                </a:solidFill>
              </a:rPr>
              <a:t> Then</a:t>
            </a:r>
          </a:p>
          <a:p>
            <a:r>
              <a:rPr kumimoji="0" lang="en-US" altLang="ja-JP" sz="1800" dirty="0"/>
              <a:t>            f  =  f  +  1</a:t>
            </a:r>
          </a:p>
          <a:p>
            <a:r>
              <a:rPr kumimoji="0" lang="en-US" altLang="ja-JP" sz="1800" dirty="0"/>
              <a:t>        </a:t>
            </a:r>
            <a:r>
              <a:rPr kumimoji="0" lang="en-US" altLang="ja-JP" sz="1800" dirty="0">
                <a:solidFill>
                  <a:srgbClr val="FF0000"/>
                </a:solidFill>
              </a:rPr>
              <a:t>End  If</a:t>
            </a:r>
          </a:p>
          <a:p>
            <a:r>
              <a:rPr kumimoji="0" lang="en-US" altLang="ja-JP" sz="1800" dirty="0"/>
              <a:t>    Next   </a:t>
            </a:r>
            <a:r>
              <a:rPr kumimoji="0" lang="en-US" altLang="ja-JP" sz="1800" dirty="0" err="1"/>
              <a:t>i</a:t>
            </a:r>
            <a:endParaRPr kumimoji="0" lang="en-US" altLang="ja-JP" sz="1800" dirty="0"/>
          </a:p>
          <a:p>
            <a:r>
              <a:rPr kumimoji="0" lang="en-US" altLang="ja-JP" sz="1800" dirty="0"/>
              <a:t>    </a:t>
            </a:r>
          </a:p>
          <a:p>
            <a:r>
              <a:rPr kumimoji="0" lang="en-US" altLang="ja-JP" sz="1800" dirty="0"/>
              <a:t>   </a:t>
            </a:r>
            <a:r>
              <a:rPr kumimoji="0" lang="en-US" altLang="ja-JP" sz="1800" dirty="0" smtClean="0"/>
              <a:t>Worksheets</a:t>
            </a:r>
            <a:r>
              <a:rPr kumimoji="0" lang="en-US" altLang="ja-JP" sz="1800" dirty="0"/>
              <a:t>("</a:t>
            </a:r>
            <a:r>
              <a:rPr kumimoji="0" lang="ja-JP" altLang="en-US" sz="1800" dirty="0"/>
              <a:t>統計</a:t>
            </a:r>
            <a:r>
              <a:rPr kumimoji="0" lang="en-US" altLang="ja-JP" sz="1800" dirty="0"/>
              <a:t>").Cells( 4  ,   j </a:t>
            </a:r>
            <a:r>
              <a:rPr kumimoji="0" lang="en-US" altLang="ja-JP" sz="1800" dirty="0">
                <a:latin typeface="Arial"/>
              </a:rPr>
              <a:t>–</a:t>
            </a:r>
            <a:r>
              <a:rPr kumimoji="0" lang="en-US" altLang="ja-JP" sz="1800" dirty="0"/>
              <a:t> 6 ) = a</a:t>
            </a:r>
          </a:p>
          <a:p>
            <a:r>
              <a:rPr kumimoji="0" lang="en-US" altLang="ja-JP" sz="1800" dirty="0"/>
              <a:t>   </a:t>
            </a:r>
            <a:r>
              <a:rPr kumimoji="0" lang="en-US" altLang="ja-JP" sz="1800" dirty="0" smtClean="0"/>
              <a:t>Worksheets</a:t>
            </a:r>
            <a:r>
              <a:rPr kumimoji="0" lang="en-US" altLang="ja-JP" sz="1800" dirty="0"/>
              <a:t>("</a:t>
            </a:r>
            <a:r>
              <a:rPr kumimoji="0" lang="ja-JP" altLang="en-US" sz="1800" dirty="0"/>
              <a:t>統計</a:t>
            </a:r>
            <a:r>
              <a:rPr kumimoji="0" lang="en-US" altLang="ja-JP" sz="1800" dirty="0"/>
              <a:t>").Cells( 5  ,   j </a:t>
            </a:r>
            <a:r>
              <a:rPr kumimoji="0" lang="en-US" altLang="ja-JP" sz="1800" dirty="0">
                <a:latin typeface="Arial"/>
              </a:rPr>
              <a:t>–</a:t>
            </a:r>
            <a:r>
              <a:rPr kumimoji="0" lang="en-US" altLang="ja-JP" sz="1800" dirty="0"/>
              <a:t> 6 ) = b</a:t>
            </a:r>
          </a:p>
          <a:p>
            <a:r>
              <a:rPr kumimoji="0" lang="en-US" altLang="ja-JP" sz="1800" dirty="0"/>
              <a:t>   </a:t>
            </a:r>
            <a:r>
              <a:rPr kumimoji="0" lang="en-US" altLang="ja-JP" sz="1800" dirty="0" smtClean="0"/>
              <a:t>Worksheets</a:t>
            </a:r>
            <a:r>
              <a:rPr kumimoji="0" lang="en-US" altLang="ja-JP" sz="1800" dirty="0"/>
              <a:t>("</a:t>
            </a:r>
            <a:r>
              <a:rPr kumimoji="0" lang="ja-JP" altLang="en-US" sz="1800" dirty="0"/>
              <a:t>統計</a:t>
            </a:r>
            <a:r>
              <a:rPr kumimoji="0" lang="en-US" altLang="ja-JP" sz="1800" dirty="0"/>
              <a:t>").Cells( 6  ,   j </a:t>
            </a:r>
            <a:r>
              <a:rPr kumimoji="0" lang="en-US" altLang="ja-JP" sz="1800" dirty="0">
                <a:latin typeface="Arial"/>
              </a:rPr>
              <a:t>–</a:t>
            </a:r>
            <a:r>
              <a:rPr kumimoji="0" lang="en-US" altLang="ja-JP" sz="1800" dirty="0"/>
              <a:t> 6 ) = c</a:t>
            </a:r>
          </a:p>
          <a:p>
            <a:r>
              <a:rPr kumimoji="0" lang="en-US" altLang="ja-JP" sz="1800" dirty="0"/>
              <a:t>   </a:t>
            </a:r>
            <a:r>
              <a:rPr kumimoji="0" lang="en-US" altLang="ja-JP" sz="1800" dirty="0" smtClean="0"/>
              <a:t>Worksheets</a:t>
            </a:r>
            <a:r>
              <a:rPr kumimoji="0" lang="en-US" altLang="ja-JP" sz="1800" dirty="0"/>
              <a:t>("</a:t>
            </a:r>
            <a:r>
              <a:rPr kumimoji="0" lang="ja-JP" altLang="en-US" sz="1800" dirty="0"/>
              <a:t>統計</a:t>
            </a:r>
            <a:r>
              <a:rPr kumimoji="0" lang="en-US" altLang="ja-JP" sz="1800" dirty="0"/>
              <a:t>").Cells( 7  ,   j </a:t>
            </a:r>
            <a:r>
              <a:rPr kumimoji="0" lang="en-US" altLang="ja-JP" sz="1800" dirty="0">
                <a:latin typeface="Arial"/>
              </a:rPr>
              <a:t>–</a:t>
            </a:r>
            <a:r>
              <a:rPr kumimoji="0" lang="en-US" altLang="ja-JP" sz="1800" dirty="0"/>
              <a:t> 6 ) = d</a:t>
            </a:r>
          </a:p>
          <a:p>
            <a:r>
              <a:rPr kumimoji="0" lang="en-US" altLang="ja-JP" sz="1800" dirty="0"/>
              <a:t>   </a:t>
            </a:r>
            <a:r>
              <a:rPr kumimoji="0" lang="en-US" altLang="ja-JP" sz="1800" dirty="0" smtClean="0"/>
              <a:t>Worksheets</a:t>
            </a:r>
            <a:r>
              <a:rPr kumimoji="0" lang="en-US" altLang="ja-JP" sz="1800" dirty="0"/>
              <a:t>("</a:t>
            </a:r>
            <a:r>
              <a:rPr kumimoji="0" lang="ja-JP" altLang="en-US" sz="1800" dirty="0"/>
              <a:t>統計</a:t>
            </a:r>
            <a:r>
              <a:rPr kumimoji="0" lang="en-US" altLang="ja-JP" sz="1800" dirty="0"/>
              <a:t>").Cells( 8  ,   j </a:t>
            </a:r>
            <a:r>
              <a:rPr kumimoji="0" lang="en-US" altLang="ja-JP" sz="1800" dirty="0">
                <a:latin typeface="Arial"/>
              </a:rPr>
              <a:t>–</a:t>
            </a:r>
            <a:r>
              <a:rPr kumimoji="0" lang="en-US" altLang="ja-JP" sz="1800" dirty="0"/>
              <a:t> 6 ) = f</a:t>
            </a:r>
          </a:p>
          <a:p>
            <a:r>
              <a:rPr kumimoji="0" lang="en-US" altLang="ja-JP" sz="1800" dirty="0"/>
              <a:t>Next   j</a:t>
            </a:r>
          </a:p>
          <a:p>
            <a:endParaRPr kumimoji="0" lang="en-US" altLang="ja-JP" sz="1800" dirty="0"/>
          </a:p>
          <a:p>
            <a:r>
              <a:rPr kumimoji="0" lang="en-US" altLang="ja-JP" sz="1800" dirty="0"/>
              <a:t>End Sub</a:t>
            </a:r>
          </a:p>
        </p:txBody>
      </p:sp>
      <p:sp>
        <p:nvSpPr>
          <p:cNvPr id="53277" name="Rectangle 29"/>
          <p:cNvSpPr>
            <a:spLocks noChangeArrowheads="1"/>
          </p:cNvSpPr>
          <p:nvPr/>
        </p:nvSpPr>
        <p:spPr bwMode="auto">
          <a:xfrm>
            <a:off x="4788099" y="6008688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78" name="Rectangle 30"/>
          <p:cNvSpPr>
            <a:spLocks noChangeArrowheads="1"/>
          </p:cNvSpPr>
          <p:nvPr/>
        </p:nvSpPr>
        <p:spPr bwMode="auto">
          <a:xfrm>
            <a:off x="4861124" y="752475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79" name="Rectangle 31"/>
          <p:cNvSpPr>
            <a:spLocks noChangeArrowheads="1"/>
          </p:cNvSpPr>
          <p:nvPr/>
        </p:nvSpPr>
        <p:spPr bwMode="auto">
          <a:xfrm>
            <a:off x="5077024" y="4064000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80" name="Rectangle 32"/>
          <p:cNvSpPr>
            <a:spLocks noChangeArrowheads="1"/>
          </p:cNvSpPr>
          <p:nvPr/>
        </p:nvSpPr>
        <p:spPr bwMode="auto">
          <a:xfrm>
            <a:off x="5437386" y="752475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81" name="Rectangle 33"/>
          <p:cNvSpPr>
            <a:spLocks noChangeArrowheads="1"/>
          </p:cNvSpPr>
          <p:nvPr/>
        </p:nvSpPr>
        <p:spPr bwMode="auto">
          <a:xfrm>
            <a:off x="6300986" y="752475"/>
            <a:ext cx="360363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82" name="Rectangle 34"/>
          <p:cNvSpPr>
            <a:spLocks noChangeArrowheads="1"/>
          </p:cNvSpPr>
          <p:nvPr/>
        </p:nvSpPr>
        <p:spPr bwMode="auto">
          <a:xfrm>
            <a:off x="5724252" y="1039813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83" name="Rectangle 35"/>
          <p:cNvSpPr>
            <a:spLocks noChangeArrowheads="1"/>
          </p:cNvSpPr>
          <p:nvPr/>
        </p:nvSpPr>
        <p:spPr bwMode="auto">
          <a:xfrm>
            <a:off x="6228308" y="1039813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84" name="Rectangle 36"/>
          <p:cNvSpPr>
            <a:spLocks noChangeArrowheads="1"/>
          </p:cNvSpPr>
          <p:nvPr/>
        </p:nvSpPr>
        <p:spPr bwMode="auto">
          <a:xfrm>
            <a:off x="6084168" y="1595438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85" name="Rectangle 37"/>
          <p:cNvSpPr>
            <a:spLocks noChangeArrowheads="1"/>
          </p:cNvSpPr>
          <p:nvPr/>
        </p:nvSpPr>
        <p:spPr bwMode="auto">
          <a:xfrm>
            <a:off x="6528023" y="1595438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86" name="Rectangle 38"/>
          <p:cNvSpPr>
            <a:spLocks noChangeArrowheads="1"/>
          </p:cNvSpPr>
          <p:nvPr/>
        </p:nvSpPr>
        <p:spPr bwMode="auto">
          <a:xfrm>
            <a:off x="6084168" y="2144713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87" name="Rectangle 39"/>
          <p:cNvSpPr>
            <a:spLocks noChangeArrowheads="1"/>
          </p:cNvSpPr>
          <p:nvPr/>
        </p:nvSpPr>
        <p:spPr bwMode="auto">
          <a:xfrm>
            <a:off x="6528023" y="2144713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88" name="Rectangle 40"/>
          <p:cNvSpPr>
            <a:spLocks noChangeArrowheads="1"/>
          </p:cNvSpPr>
          <p:nvPr/>
        </p:nvSpPr>
        <p:spPr bwMode="auto">
          <a:xfrm>
            <a:off x="6084168" y="2695575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89" name="Rectangle 41"/>
          <p:cNvSpPr>
            <a:spLocks noChangeArrowheads="1"/>
          </p:cNvSpPr>
          <p:nvPr/>
        </p:nvSpPr>
        <p:spPr bwMode="auto">
          <a:xfrm>
            <a:off x="6528023" y="2695575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90" name="Rectangle 42"/>
          <p:cNvSpPr>
            <a:spLocks noChangeArrowheads="1"/>
          </p:cNvSpPr>
          <p:nvPr/>
        </p:nvSpPr>
        <p:spPr bwMode="auto">
          <a:xfrm>
            <a:off x="6084168" y="3285108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91" name="Rectangle 43"/>
          <p:cNvSpPr>
            <a:spLocks noChangeArrowheads="1"/>
          </p:cNvSpPr>
          <p:nvPr/>
        </p:nvSpPr>
        <p:spPr bwMode="auto">
          <a:xfrm>
            <a:off x="6516216" y="3246438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92" name="Rectangle 44"/>
          <p:cNvSpPr>
            <a:spLocks noChangeArrowheads="1"/>
          </p:cNvSpPr>
          <p:nvPr/>
        </p:nvSpPr>
        <p:spPr bwMode="auto">
          <a:xfrm>
            <a:off x="7093346" y="4640263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93" name="Rectangle 45"/>
          <p:cNvSpPr>
            <a:spLocks noChangeArrowheads="1"/>
          </p:cNvSpPr>
          <p:nvPr/>
        </p:nvSpPr>
        <p:spPr bwMode="auto">
          <a:xfrm>
            <a:off x="7597154" y="4640263"/>
            <a:ext cx="503238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02" name="Rectangle 54"/>
          <p:cNvSpPr>
            <a:spLocks noChangeArrowheads="1"/>
          </p:cNvSpPr>
          <p:nvPr/>
        </p:nvSpPr>
        <p:spPr bwMode="auto">
          <a:xfrm>
            <a:off x="8461574" y="4640263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03" name="Rectangle 55"/>
          <p:cNvSpPr>
            <a:spLocks noChangeArrowheads="1"/>
          </p:cNvSpPr>
          <p:nvPr/>
        </p:nvSpPr>
        <p:spPr bwMode="auto">
          <a:xfrm>
            <a:off x="7080646" y="4906963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04" name="Rectangle 56"/>
          <p:cNvSpPr>
            <a:spLocks noChangeArrowheads="1"/>
          </p:cNvSpPr>
          <p:nvPr/>
        </p:nvSpPr>
        <p:spPr bwMode="auto">
          <a:xfrm>
            <a:off x="7584454" y="4906963"/>
            <a:ext cx="503238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05" name="Rectangle 57"/>
          <p:cNvSpPr>
            <a:spLocks noChangeArrowheads="1"/>
          </p:cNvSpPr>
          <p:nvPr/>
        </p:nvSpPr>
        <p:spPr bwMode="auto">
          <a:xfrm>
            <a:off x="8448874" y="4906963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06" name="Rectangle 58"/>
          <p:cNvSpPr>
            <a:spLocks noChangeArrowheads="1"/>
          </p:cNvSpPr>
          <p:nvPr/>
        </p:nvSpPr>
        <p:spPr bwMode="auto">
          <a:xfrm>
            <a:off x="7093346" y="5183188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07" name="Rectangle 59"/>
          <p:cNvSpPr>
            <a:spLocks noChangeArrowheads="1"/>
          </p:cNvSpPr>
          <p:nvPr/>
        </p:nvSpPr>
        <p:spPr bwMode="auto">
          <a:xfrm>
            <a:off x="7597154" y="5183188"/>
            <a:ext cx="503238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08" name="Rectangle 60"/>
          <p:cNvSpPr>
            <a:spLocks noChangeArrowheads="1"/>
          </p:cNvSpPr>
          <p:nvPr/>
        </p:nvSpPr>
        <p:spPr bwMode="auto">
          <a:xfrm>
            <a:off x="8461574" y="5183188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09" name="Rectangle 61"/>
          <p:cNvSpPr>
            <a:spLocks noChangeArrowheads="1"/>
          </p:cNvSpPr>
          <p:nvPr/>
        </p:nvSpPr>
        <p:spPr bwMode="auto">
          <a:xfrm>
            <a:off x="7080646" y="5432425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10" name="Rectangle 62"/>
          <p:cNvSpPr>
            <a:spLocks noChangeArrowheads="1"/>
          </p:cNvSpPr>
          <p:nvPr/>
        </p:nvSpPr>
        <p:spPr bwMode="auto">
          <a:xfrm>
            <a:off x="7584454" y="5432425"/>
            <a:ext cx="503238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11" name="Rectangle 63"/>
          <p:cNvSpPr>
            <a:spLocks noChangeArrowheads="1"/>
          </p:cNvSpPr>
          <p:nvPr/>
        </p:nvSpPr>
        <p:spPr bwMode="auto">
          <a:xfrm>
            <a:off x="8448874" y="5432425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12" name="Rectangle 64"/>
          <p:cNvSpPr>
            <a:spLocks noChangeArrowheads="1"/>
          </p:cNvSpPr>
          <p:nvPr/>
        </p:nvSpPr>
        <p:spPr bwMode="auto">
          <a:xfrm>
            <a:off x="7080646" y="5721350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13" name="Rectangle 65"/>
          <p:cNvSpPr>
            <a:spLocks noChangeArrowheads="1"/>
          </p:cNvSpPr>
          <p:nvPr/>
        </p:nvSpPr>
        <p:spPr bwMode="auto">
          <a:xfrm>
            <a:off x="7584454" y="5721350"/>
            <a:ext cx="503238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14" name="Rectangle 66"/>
          <p:cNvSpPr>
            <a:spLocks noChangeArrowheads="1"/>
          </p:cNvSpPr>
          <p:nvPr/>
        </p:nvSpPr>
        <p:spPr bwMode="auto">
          <a:xfrm>
            <a:off x="8448874" y="5721350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15" name="Rectangle 67"/>
          <p:cNvSpPr>
            <a:spLocks noChangeArrowheads="1"/>
          </p:cNvSpPr>
          <p:nvPr/>
        </p:nvSpPr>
        <p:spPr bwMode="auto">
          <a:xfrm>
            <a:off x="5591398" y="1328738"/>
            <a:ext cx="720725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16" name="Rectangle 68"/>
          <p:cNvSpPr>
            <a:spLocks noChangeArrowheads="1"/>
          </p:cNvSpPr>
          <p:nvPr/>
        </p:nvSpPr>
        <p:spPr bwMode="auto">
          <a:xfrm>
            <a:off x="5591398" y="1903413"/>
            <a:ext cx="720725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17" name="Rectangle 69"/>
          <p:cNvSpPr>
            <a:spLocks noChangeArrowheads="1"/>
          </p:cNvSpPr>
          <p:nvPr/>
        </p:nvSpPr>
        <p:spPr bwMode="auto">
          <a:xfrm>
            <a:off x="5613623" y="2408238"/>
            <a:ext cx="720725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18" name="Rectangle 70"/>
          <p:cNvSpPr>
            <a:spLocks noChangeArrowheads="1"/>
          </p:cNvSpPr>
          <p:nvPr/>
        </p:nvSpPr>
        <p:spPr bwMode="auto">
          <a:xfrm>
            <a:off x="5616798" y="2984500"/>
            <a:ext cx="720725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19" name="Rectangle 71"/>
          <p:cNvSpPr>
            <a:spLocks noChangeArrowheads="1"/>
          </p:cNvSpPr>
          <p:nvPr/>
        </p:nvSpPr>
        <p:spPr bwMode="auto">
          <a:xfrm>
            <a:off x="5591398" y="3522663"/>
            <a:ext cx="720725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320" name="Rectangle 72"/>
          <p:cNvSpPr>
            <a:spLocks noChangeArrowheads="1"/>
          </p:cNvSpPr>
          <p:nvPr/>
        </p:nvSpPr>
        <p:spPr bwMode="auto">
          <a:xfrm>
            <a:off x="395288" y="4581525"/>
            <a:ext cx="1439862" cy="1439863"/>
          </a:xfrm>
          <a:prstGeom prst="rect">
            <a:avLst/>
          </a:prstGeom>
          <a:solidFill>
            <a:srgbClr val="FBEC7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323528" y="981075"/>
            <a:ext cx="3310260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kumimoji="0" lang="en-US" altLang="ja-JP" sz="1800" dirty="0"/>
              <a:t>Sub </a:t>
            </a:r>
            <a:r>
              <a:rPr kumimoji="0" lang="ja-JP" altLang="en-US" sz="1800" dirty="0"/>
              <a:t>　</a:t>
            </a:r>
            <a:r>
              <a:rPr kumimoji="0" lang="en-US" altLang="ja-JP" sz="1800" dirty="0" err="1"/>
              <a:t>toukei_hyoka</a:t>
            </a:r>
            <a:r>
              <a:rPr kumimoji="0" lang="en-US" altLang="ja-JP" sz="1800" dirty="0"/>
              <a:t>()</a:t>
            </a:r>
          </a:p>
          <a:p>
            <a:r>
              <a:rPr kumimoji="0" lang="en-US" altLang="ja-JP" sz="1800" dirty="0"/>
              <a:t>Dim  </a:t>
            </a:r>
            <a:r>
              <a:rPr kumimoji="0" lang="en-US" altLang="ja-JP" sz="1800" dirty="0" err="1"/>
              <a:t>i</a:t>
            </a:r>
            <a:r>
              <a:rPr kumimoji="0" lang="en-US" altLang="ja-JP" sz="1800" dirty="0"/>
              <a:t>   As  Integer</a:t>
            </a:r>
          </a:p>
          <a:p>
            <a:r>
              <a:rPr kumimoji="0" lang="en-US" altLang="ja-JP" sz="1800" dirty="0"/>
              <a:t>Dim  j   As  Integer</a:t>
            </a:r>
          </a:p>
          <a:p>
            <a:r>
              <a:rPr kumimoji="0" lang="en-US" altLang="ja-JP" sz="1800" dirty="0"/>
              <a:t>Dim  a  As  Integer</a:t>
            </a:r>
          </a:p>
          <a:p>
            <a:r>
              <a:rPr kumimoji="0" lang="en-US" altLang="ja-JP" sz="1800" dirty="0"/>
              <a:t>Dim  b  As  Integer</a:t>
            </a:r>
          </a:p>
          <a:p>
            <a:r>
              <a:rPr kumimoji="0" lang="en-US" altLang="ja-JP" sz="1800" dirty="0"/>
              <a:t>Dim  c  As  Integer</a:t>
            </a:r>
          </a:p>
          <a:p>
            <a:r>
              <a:rPr kumimoji="0" lang="en-US" altLang="ja-JP" sz="1800" dirty="0"/>
              <a:t>Dim  d  As  Integer</a:t>
            </a:r>
          </a:p>
          <a:p>
            <a:r>
              <a:rPr kumimoji="0" lang="en-US" altLang="ja-JP" sz="1800" dirty="0"/>
              <a:t>Dim  f  As  Integer</a:t>
            </a:r>
          </a:p>
          <a:p>
            <a:endParaRPr kumimoji="0" lang="en-US" altLang="ja-JP" sz="1800" dirty="0"/>
          </a:p>
          <a:p>
            <a:r>
              <a:rPr kumimoji="0" lang="en-US" altLang="ja-JP" sz="1800" dirty="0"/>
              <a:t>Worksheets("</a:t>
            </a:r>
            <a:r>
              <a:rPr kumimoji="0" lang="ja-JP" altLang="en-US" sz="1800" dirty="0"/>
              <a:t>成績</a:t>
            </a:r>
            <a:r>
              <a:rPr kumimoji="0" lang="en-US" altLang="ja-JP" sz="1800" dirty="0"/>
              <a:t>").Activate</a:t>
            </a:r>
          </a:p>
          <a:p>
            <a:endParaRPr kumimoji="0" lang="en-US" altLang="ja-JP" sz="1800" dirty="0"/>
          </a:p>
          <a:p>
            <a:r>
              <a:rPr kumimoji="0" lang="en-US" altLang="ja-JP" sz="1800" dirty="0"/>
              <a:t>For   j  =   8   To   </a:t>
            </a:r>
            <a:r>
              <a:rPr kumimoji="0" lang="en-US" altLang="ja-JP" sz="1800" dirty="0" smtClean="0"/>
              <a:t>13  step  1</a:t>
            </a:r>
            <a:endParaRPr kumimoji="0" lang="en-US" altLang="ja-JP" sz="1800" dirty="0"/>
          </a:p>
          <a:p>
            <a:endParaRPr kumimoji="0" lang="en-US" altLang="ja-JP" sz="1800" dirty="0"/>
          </a:p>
          <a:p>
            <a:r>
              <a:rPr kumimoji="0" lang="en-US" altLang="ja-JP" sz="1800" dirty="0"/>
              <a:t>a = 0</a:t>
            </a:r>
          </a:p>
          <a:p>
            <a:r>
              <a:rPr kumimoji="0" lang="en-US" altLang="ja-JP" sz="1800" dirty="0"/>
              <a:t>b = 0</a:t>
            </a:r>
          </a:p>
          <a:p>
            <a:r>
              <a:rPr kumimoji="0" lang="en-US" altLang="ja-JP" sz="1800" dirty="0"/>
              <a:t>c = 0</a:t>
            </a:r>
          </a:p>
          <a:p>
            <a:r>
              <a:rPr kumimoji="0" lang="en-US" altLang="ja-JP" sz="1800" dirty="0"/>
              <a:t>d = 0</a:t>
            </a:r>
          </a:p>
          <a:p>
            <a:r>
              <a:rPr kumimoji="0" lang="en-US" altLang="ja-JP" sz="1800" dirty="0"/>
              <a:t>f = 0</a:t>
            </a:r>
          </a:p>
        </p:txBody>
      </p:sp>
      <p:sp>
        <p:nvSpPr>
          <p:cNvPr id="53321" name="Rectangle 73"/>
          <p:cNvSpPr>
            <a:spLocks noChangeArrowheads="1"/>
          </p:cNvSpPr>
          <p:nvPr/>
        </p:nvSpPr>
        <p:spPr bwMode="auto">
          <a:xfrm>
            <a:off x="7667625" y="0"/>
            <a:ext cx="1296988" cy="3587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2000" dirty="0" smtClean="0">
                <a:latin typeface="Tahoma" pitchFamily="34" charset="0"/>
              </a:rPr>
              <a:t>data2.xlsm</a:t>
            </a:r>
            <a:endParaRPr lang="en-US" altLang="ja-JP" sz="2000" dirty="0">
              <a:latin typeface="Tahoma" pitchFamily="34" charset="0"/>
            </a:endParaRPr>
          </a:p>
        </p:txBody>
      </p:sp>
      <p:sp>
        <p:nvSpPr>
          <p:cNvPr id="53322" name="Rectangle 74"/>
          <p:cNvSpPr>
            <a:spLocks noChangeArrowheads="1"/>
          </p:cNvSpPr>
          <p:nvPr/>
        </p:nvSpPr>
        <p:spPr bwMode="auto">
          <a:xfrm>
            <a:off x="4284663" y="0"/>
            <a:ext cx="1476375" cy="476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400">
                <a:solidFill>
                  <a:srgbClr val="FF0000"/>
                </a:solidFill>
                <a:latin typeface="Tahoma" pitchFamily="34" charset="0"/>
              </a:rPr>
              <a:t>データを読み込む</a:t>
            </a:r>
          </a:p>
          <a:p>
            <a:pPr algn="ctr"/>
            <a:r>
              <a:rPr lang="ja-JP" altLang="en-US" sz="1400">
                <a:latin typeface="Tahoma" pitchFamily="34" charset="0"/>
              </a:rPr>
              <a:t>シート：</a:t>
            </a:r>
            <a:r>
              <a:rPr lang="ja-JP" altLang="en-US" sz="1400">
                <a:solidFill>
                  <a:srgbClr val="003366"/>
                </a:solidFill>
                <a:latin typeface="Tahoma" pitchFamily="34" charset="0"/>
              </a:rPr>
              <a:t>成績</a:t>
            </a:r>
          </a:p>
        </p:txBody>
      </p:sp>
      <p:sp>
        <p:nvSpPr>
          <p:cNvPr id="53323" name="Rectangle 75"/>
          <p:cNvSpPr>
            <a:spLocks noChangeArrowheads="1"/>
          </p:cNvSpPr>
          <p:nvPr/>
        </p:nvSpPr>
        <p:spPr bwMode="auto">
          <a:xfrm>
            <a:off x="5940425" y="0"/>
            <a:ext cx="1476375" cy="47625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400">
                <a:solidFill>
                  <a:srgbClr val="FF0000"/>
                </a:solidFill>
                <a:latin typeface="Tahoma" pitchFamily="34" charset="0"/>
              </a:rPr>
              <a:t>結果を出力する</a:t>
            </a:r>
          </a:p>
          <a:p>
            <a:pPr algn="ctr"/>
            <a:r>
              <a:rPr lang="ja-JP" altLang="en-US" sz="1400">
                <a:latin typeface="Tahoma" pitchFamily="34" charset="0"/>
              </a:rPr>
              <a:t>シート：</a:t>
            </a:r>
            <a:r>
              <a:rPr lang="ja-JP" altLang="en-US" sz="1400">
                <a:solidFill>
                  <a:srgbClr val="990000"/>
                </a:solidFill>
                <a:latin typeface="Tahoma" pitchFamily="34" charset="0"/>
              </a:rPr>
              <a:t>統計</a:t>
            </a:r>
          </a:p>
        </p:txBody>
      </p:sp>
      <p:sp>
        <p:nvSpPr>
          <p:cNvPr id="53324" name="Rectangle 76"/>
          <p:cNvSpPr>
            <a:spLocks noChangeArrowheads="1"/>
          </p:cNvSpPr>
          <p:nvPr/>
        </p:nvSpPr>
        <p:spPr bwMode="auto">
          <a:xfrm>
            <a:off x="2987675" y="1484313"/>
            <a:ext cx="647700" cy="430212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2000" dirty="0"/>
              <a:t>列 </a:t>
            </a:r>
            <a:r>
              <a:rPr lang="en-US" altLang="ja-JP" sz="2000" dirty="0"/>
              <a:t>: j</a:t>
            </a:r>
          </a:p>
        </p:txBody>
      </p:sp>
      <p:sp>
        <p:nvSpPr>
          <p:cNvPr id="53325" name="Rectangle 77"/>
          <p:cNvSpPr>
            <a:spLocks noChangeArrowheads="1"/>
          </p:cNvSpPr>
          <p:nvPr/>
        </p:nvSpPr>
        <p:spPr bwMode="auto">
          <a:xfrm>
            <a:off x="2986088" y="908050"/>
            <a:ext cx="647700" cy="430213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2000" dirty="0"/>
              <a:t>行 </a:t>
            </a:r>
            <a:r>
              <a:rPr lang="en-US" altLang="ja-JP" sz="2000" dirty="0"/>
              <a:t>: </a:t>
            </a:r>
            <a:r>
              <a:rPr lang="en-US" altLang="ja-JP" sz="2000" dirty="0" err="1"/>
              <a:t>i</a:t>
            </a:r>
            <a:endParaRPr lang="en-US" altLang="ja-JP" sz="2000" dirty="0"/>
          </a:p>
        </p:txBody>
      </p:sp>
      <p:sp>
        <p:nvSpPr>
          <p:cNvPr id="53274" name="Rectangle 26"/>
          <p:cNvSpPr>
            <a:spLocks noChangeArrowheads="1"/>
          </p:cNvSpPr>
          <p:nvPr/>
        </p:nvSpPr>
        <p:spPr bwMode="auto">
          <a:xfrm>
            <a:off x="920750" y="4102100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75" name="Rectangle 27"/>
          <p:cNvSpPr>
            <a:spLocks noChangeArrowheads="1"/>
          </p:cNvSpPr>
          <p:nvPr/>
        </p:nvSpPr>
        <p:spPr bwMode="auto">
          <a:xfrm>
            <a:off x="1425575" y="4076700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76" name="Rectangle 28"/>
          <p:cNvSpPr>
            <a:spLocks noChangeArrowheads="1"/>
          </p:cNvSpPr>
          <p:nvPr/>
        </p:nvSpPr>
        <p:spPr bwMode="auto">
          <a:xfrm>
            <a:off x="2339752" y="4076700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462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7" grpId="0" animBg="1"/>
      <p:bldP spid="53278" grpId="0" animBg="1"/>
      <p:bldP spid="53279" grpId="0" animBg="1"/>
      <p:bldP spid="53280" grpId="0" animBg="1"/>
      <p:bldP spid="53281" grpId="0" animBg="1"/>
      <p:bldP spid="53282" grpId="0" animBg="1"/>
      <p:bldP spid="53283" grpId="0" animBg="1"/>
      <p:bldP spid="53284" grpId="0" animBg="1"/>
      <p:bldP spid="53285" grpId="0" animBg="1"/>
      <p:bldP spid="53286" grpId="0" animBg="1"/>
      <p:bldP spid="53287" grpId="0" animBg="1"/>
      <p:bldP spid="53288" grpId="0" animBg="1"/>
      <p:bldP spid="53289" grpId="0" animBg="1"/>
      <p:bldP spid="53290" grpId="0" animBg="1"/>
      <p:bldP spid="53291" grpId="0" animBg="1"/>
      <p:bldP spid="53292" grpId="0" animBg="1"/>
      <p:bldP spid="53293" grpId="0" animBg="1"/>
      <p:bldP spid="53302" grpId="0" animBg="1"/>
      <p:bldP spid="53303" grpId="0" animBg="1"/>
      <p:bldP spid="53304" grpId="0" animBg="1"/>
      <p:bldP spid="53305" grpId="0" animBg="1"/>
      <p:bldP spid="53306" grpId="0" animBg="1"/>
      <p:bldP spid="53307" grpId="0" animBg="1"/>
      <p:bldP spid="53308" grpId="0" animBg="1"/>
      <p:bldP spid="53309" grpId="0" animBg="1"/>
      <p:bldP spid="53310" grpId="0" animBg="1"/>
      <p:bldP spid="53311" grpId="0" animBg="1"/>
      <p:bldP spid="53312" grpId="0" animBg="1"/>
      <p:bldP spid="53313" grpId="0" animBg="1"/>
      <p:bldP spid="53314" grpId="0" animBg="1"/>
      <p:bldP spid="53315" grpId="0" animBg="1"/>
      <p:bldP spid="53316" grpId="0" animBg="1"/>
      <p:bldP spid="53317" grpId="0" animBg="1"/>
      <p:bldP spid="53318" grpId="0" animBg="1"/>
      <p:bldP spid="53319" grpId="0" animBg="1"/>
      <p:bldP spid="53274" grpId="0" animBg="1"/>
      <p:bldP spid="53275" grpId="0" animBg="1"/>
      <p:bldP spid="5327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F0E65-36C5-9542-9A45-6B0C1607E582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プロシージャの呼び出し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574800"/>
            <a:ext cx="7772400" cy="5022850"/>
          </a:xfrm>
        </p:spPr>
        <p:txBody>
          <a:bodyPr/>
          <a:lstStyle/>
          <a:p>
            <a:r>
              <a:rPr lang="ja-JP" altLang="en-US" sz="2800" dirty="0"/>
              <a:t>プロシージャを別のプロシージャから呼び出す</a:t>
            </a:r>
            <a:endParaRPr lang="en-US" altLang="ja-JP" sz="2800" dirty="0"/>
          </a:p>
          <a:p>
            <a:pPr lvl="1"/>
            <a:r>
              <a:rPr lang="ja-JP" altLang="en-US" sz="2400" dirty="0"/>
              <a:t>今まで作成したプロシージャ</a:t>
            </a:r>
            <a:endParaRPr lang="en-US" altLang="ja-JP" sz="2400" dirty="0"/>
          </a:p>
          <a:p>
            <a:pPr lvl="2"/>
            <a:r>
              <a:rPr lang="en-US" altLang="ja-JP" sz="2000" dirty="0"/>
              <a:t>Sub goukei_6kamoku()</a:t>
            </a:r>
          </a:p>
          <a:p>
            <a:pPr lvl="2"/>
            <a:r>
              <a:rPr lang="en-US" altLang="ja-JP" sz="2000" dirty="0"/>
              <a:t>Sub hyouka_6kamoku()</a:t>
            </a:r>
          </a:p>
          <a:p>
            <a:pPr lvl="2"/>
            <a:r>
              <a:rPr lang="en-US" altLang="ja-JP" sz="2000" dirty="0"/>
              <a:t>Sub </a:t>
            </a:r>
            <a:r>
              <a:rPr lang="en-US" altLang="ja-JP" sz="2000" dirty="0" err="1"/>
              <a:t>kojin_heikin</a:t>
            </a:r>
            <a:r>
              <a:rPr lang="en-US" altLang="ja-JP" sz="2000" dirty="0"/>
              <a:t>()</a:t>
            </a:r>
          </a:p>
          <a:p>
            <a:pPr lvl="2"/>
            <a:r>
              <a:rPr lang="en-US" altLang="ja-JP" sz="2000" dirty="0"/>
              <a:t>Sub </a:t>
            </a:r>
            <a:r>
              <a:rPr lang="en-US" altLang="ja-JP" sz="2000" dirty="0" err="1"/>
              <a:t>toukei_gouhi</a:t>
            </a:r>
            <a:r>
              <a:rPr lang="en-US" altLang="ja-JP" sz="2000" dirty="0"/>
              <a:t>()</a:t>
            </a:r>
          </a:p>
          <a:p>
            <a:pPr lvl="2"/>
            <a:r>
              <a:rPr lang="en-US" altLang="ja-JP" sz="2000" dirty="0"/>
              <a:t>Sub </a:t>
            </a:r>
            <a:r>
              <a:rPr lang="en-US" altLang="ja-JP" sz="2000" dirty="0" err="1"/>
              <a:t>toukei_hyoka</a:t>
            </a:r>
            <a:r>
              <a:rPr lang="en-US" altLang="ja-JP" sz="2000" dirty="0"/>
              <a:t>()</a:t>
            </a:r>
          </a:p>
          <a:p>
            <a:pPr lvl="1"/>
            <a:r>
              <a:rPr lang="en-US" altLang="ja-JP" sz="2400" dirty="0"/>
              <a:t>5</a:t>
            </a:r>
            <a:r>
              <a:rPr lang="ja-JP" altLang="en-US" sz="2400" dirty="0" err="1" smtClean="0"/>
              <a:t>つの</a:t>
            </a:r>
            <a:r>
              <a:rPr lang="ja-JP" altLang="en-US" sz="2400" dirty="0"/>
              <a:t>プロシージャ</a:t>
            </a:r>
            <a:r>
              <a:rPr lang="ja-JP" altLang="en-US" sz="2400" dirty="0" smtClean="0"/>
              <a:t>を</a:t>
            </a:r>
            <a:r>
              <a:rPr lang="ja-JP" altLang="en-US" sz="2400" dirty="0"/>
              <a:t>計</a:t>
            </a:r>
            <a:r>
              <a:rPr lang="en-US" altLang="ja-JP" sz="2400" dirty="0" smtClean="0"/>
              <a:t>5</a:t>
            </a:r>
            <a:r>
              <a:rPr lang="ja-JP" altLang="en-US" sz="2400" dirty="0" smtClean="0"/>
              <a:t>回</a:t>
            </a:r>
            <a:r>
              <a:rPr lang="ja-JP" altLang="en-US" sz="2400" dirty="0"/>
              <a:t>実行する代わりに一つの新しいプロシージャを作り呼び出しを行う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ED779-3200-1F41-ABA3-89F6F4C65675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プロシージャの呼び出し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574800"/>
            <a:ext cx="7772400" cy="21415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/>
              <a:t>Sub </a:t>
            </a:r>
            <a:r>
              <a:rPr lang="en-US" altLang="ja-JP" dirty="0" err="1" smtClean="0"/>
              <a:t>myseiseki</a:t>
            </a:r>
            <a:r>
              <a:rPr lang="en-US" altLang="ja-JP" dirty="0" smtClean="0"/>
              <a:t>()</a:t>
            </a:r>
            <a:r>
              <a:rPr lang="ja-JP" altLang="en-US" dirty="0"/>
              <a:t>プロシージャの中に呼び出したいプロシージャを記述</a:t>
            </a:r>
            <a:endParaRPr lang="en-US" altLang="ja-JP" dirty="0"/>
          </a:p>
          <a:p>
            <a:pPr lvl="1">
              <a:lnSpc>
                <a:spcPct val="90000"/>
              </a:lnSpc>
            </a:pPr>
            <a:r>
              <a:rPr lang="ja-JP" altLang="en-US" dirty="0"/>
              <a:t>　</a:t>
            </a:r>
            <a:endParaRPr lang="en-US" altLang="ja-JP" sz="1400" dirty="0"/>
          </a:p>
          <a:p>
            <a:pPr>
              <a:lnSpc>
                <a:spcPct val="90000"/>
              </a:lnSpc>
            </a:pPr>
            <a:r>
              <a:rPr lang="en-US" altLang="ja-JP" dirty="0"/>
              <a:t>5</a:t>
            </a:r>
            <a:r>
              <a:rPr lang="ja-JP" altLang="en-US" dirty="0" err="1" smtClean="0"/>
              <a:t>つの</a:t>
            </a:r>
            <a:r>
              <a:rPr lang="ja-JP" altLang="en-US" dirty="0"/>
              <a:t>プロシージャが順番に実行される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71550" y="3644900"/>
            <a:ext cx="4176713" cy="286232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000" dirty="0">
                <a:latin typeface="Times New Roman" charset="0"/>
                <a:ea typeface="HGP明朝B" charset="0"/>
                <a:cs typeface="HGP明朝B" charset="0"/>
              </a:rPr>
              <a:t>Sub </a:t>
            </a:r>
            <a:r>
              <a:rPr lang="en-US" altLang="ja-JP" sz="2000" dirty="0" err="1" smtClean="0">
                <a:latin typeface="Times New Roman" charset="0"/>
                <a:ea typeface="HGP明朝B" charset="0"/>
                <a:cs typeface="HGP明朝B" charset="0"/>
              </a:rPr>
              <a:t>myseiseki</a:t>
            </a:r>
            <a:r>
              <a:rPr lang="en-US" altLang="ja-JP" sz="2000" dirty="0" smtClean="0">
                <a:latin typeface="Times New Roman" charset="0"/>
                <a:ea typeface="HGP明朝B" charset="0"/>
                <a:cs typeface="HGP明朝B" charset="0"/>
              </a:rPr>
              <a:t>()</a:t>
            </a:r>
            <a:endParaRPr lang="en-US" altLang="ja-JP" sz="2000" dirty="0">
              <a:latin typeface="Times New Roman" charset="0"/>
              <a:ea typeface="HGP明朝B" charset="0"/>
              <a:cs typeface="HGP明朝B" charset="0"/>
            </a:endParaRPr>
          </a:p>
          <a:p>
            <a:endParaRPr lang="en-US" altLang="ja-JP" sz="2000" dirty="0">
              <a:latin typeface="Times New Roman" charset="0"/>
              <a:ea typeface="HGP明朝B" charset="0"/>
              <a:cs typeface="HGP明朝B" charset="0"/>
            </a:endParaRPr>
          </a:p>
          <a:p>
            <a:r>
              <a:rPr lang="en-US" altLang="ja-JP" sz="2000" dirty="0">
                <a:latin typeface="Times New Roman" charset="0"/>
                <a:ea typeface="HGP明朝B" charset="0"/>
                <a:cs typeface="HGP明朝B" charset="0"/>
              </a:rPr>
              <a:t>Call goukei_6kamoku</a:t>
            </a:r>
          </a:p>
          <a:p>
            <a:r>
              <a:rPr lang="en-US" altLang="ja-JP" sz="2000" dirty="0">
                <a:latin typeface="Times New Roman" charset="0"/>
                <a:ea typeface="HGP明朝B" charset="0"/>
                <a:cs typeface="HGP明朝B" charset="0"/>
              </a:rPr>
              <a:t>Call hyouka_6kamoku</a:t>
            </a:r>
          </a:p>
          <a:p>
            <a:r>
              <a:rPr lang="en-US" altLang="ja-JP" sz="2000" dirty="0">
                <a:latin typeface="Times New Roman" charset="0"/>
                <a:ea typeface="HGP明朝B" charset="0"/>
                <a:cs typeface="HGP明朝B" charset="0"/>
              </a:rPr>
              <a:t>Call </a:t>
            </a:r>
            <a:r>
              <a:rPr lang="en-US" altLang="ja-JP" sz="2000" dirty="0" err="1">
                <a:latin typeface="Times New Roman" charset="0"/>
                <a:ea typeface="HGP明朝B" charset="0"/>
                <a:cs typeface="HGP明朝B" charset="0"/>
              </a:rPr>
              <a:t>kojin_heikin</a:t>
            </a:r>
            <a:endParaRPr lang="en-US" altLang="ja-JP" sz="2000" dirty="0">
              <a:latin typeface="Times New Roman" charset="0"/>
              <a:ea typeface="HGP明朝B" charset="0"/>
              <a:cs typeface="HGP明朝B" charset="0"/>
            </a:endParaRPr>
          </a:p>
          <a:p>
            <a:r>
              <a:rPr lang="en-US" altLang="ja-JP" sz="2000" dirty="0">
                <a:latin typeface="Times New Roman" charset="0"/>
                <a:ea typeface="HGP明朝B" charset="0"/>
                <a:cs typeface="HGP明朝B" charset="0"/>
              </a:rPr>
              <a:t>Call </a:t>
            </a:r>
            <a:r>
              <a:rPr lang="en-US" altLang="ja-JP" sz="2000" dirty="0" err="1">
                <a:latin typeface="Times New Roman" charset="0"/>
                <a:ea typeface="HGP明朝B" charset="0"/>
                <a:cs typeface="HGP明朝B" charset="0"/>
              </a:rPr>
              <a:t>toukei_gouhi</a:t>
            </a:r>
            <a:endParaRPr lang="en-US" altLang="ja-JP" sz="2000" dirty="0">
              <a:latin typeface="Times New Roman" charset="0"/>
              <a:ea typeface="HGP明朝B" charset="0"/>
              <a:cs typeface="HGP明朝B" charset="0"/>
            </a:endParaRPr>
          </a:p>
          <a:p>
            <a:r>
              <a:rPr lang="en-US" altLang="ja-JP" sz="2000" dirty="0">
                <a:latin typeface="Times New Roman" charset="0"/>
                <a:ea typeface="HGP明朝B" charset="0"/>
                <a:cs typeface="HGP明朝B" charset="0"/>
              </a:rPr>
              <a:t>Call </a:t>
            </a:r>
            <a:r>
              <a:rPr lang="en-US" altLang="ja-JP" sz="2000" dirty="0" err="1">
                <a:latin typeface="Times New Roman" charset="0"/>
                <a:ea typeface="HGP明朝B" charset="0"/>
                <a:cs typeface="HGP明朝B" charset="0"/>
              </a:rPr>
              <a:t>toukei_hyoka</a:t>
            </a:r>
            <a:endParaRPr lang="en-US" altLang="ja-JP" sz="2000" dirty="0">
              <a:latin typeface="Times New Roman" charset="0"/>
              <a:ea typeface="HGP明朝B" charset="0"/>
              <a:cs typeface="HGP明朝B" charset="0"/>
            </a:endParaRPr>
          </a:p>
          <a:p>
            <a:endParaRPr lang="en-US" altLang="ja-JP" sz="2000" dirty="0">
              <a:latin typeface="Times New Roman" charset="0"/>
              <a:ea typeface="HGP明朝B" charset="0"/>
              <a:cs typeface="HGP明朝B" charset="0"/>
            </a:endParaRPr>
          </a:p>
          <a:p>
            <a:r>
              <a:rPr lang="en-US" altLang="ja-JP" sz="2000" dirty="0">
                <a:latin typeface="Times New Roman" charset="0"/>
                <a:ea typeface="HGP明朝B" charset="0"/>
                <a:cs typeface="HGP明朝B" charset="0"/>
              </a:rPr>
              <a:t>End Sub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042988" y="2565400"/>
            <a:ext cx="2735262" cy="366713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1800">
                <a:solidFill>
                  <a:srgbClr val="CC0000"/>
                </a:solidFill>
                <a:latin typeface="Times New Roman" charset="0"/>
              </a:rPr>
              <a:t>Call</a:t>
            </a:r>
            <a:r>
              <a:rPr lang="en-US" altLang="ja-JP" sz="1800">
                <a:latin typeface="Times New Roman" charset="0"/>
              </a:rPr>
              <a:t>  </a:t>
            </a:r>
            <a:r>
              <a:rPr lang="ja-JP" altLang="en-US" sz="1800">
                <a:latin typeface="Times New Roman" charset="0"/>
              </a:rPr>
              <a:t>プロシージャ名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0FAA79C6-969B-EB47-99C5-1C1A0C36EF25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実際のデータ処理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ファイル</a:t>
            </a:r>
            <a:r>
              <a:rPr lang="en-US" altLang="ja-JP"/>
              <a:t>20</a:t>
            </a:r>
            <a:r>
              <a:rPr lang="ja-JP" altLang="en-US"/>
              <a:t>個を一括処理する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40087-F6FF-8248-855C-9C3861D6E522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データのダウンロードと準備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ja-JP" altLang="en-US" sz="2000" dirty="0"/>
              <a:t>「成績データ</a:t>
            </a:r>
            <a:r>
              <a:rPr lang="en-US" altLang="ja-JP" sz="2000" dirty="0"/>
              <a:t>3</a:t>
            </a:r>
            <a:r>
              <a:rPr lang="ja-JP" altLang="en-US" sz="2000" dirty="0"/>
              <a:t>」をダウンロードして下さい</a:t>
            </a:r>
            <a:endParaRPr lang="en-US" altLang="ja-JP" sz="2000" dirty="0"/>
          </a:p>
          <a:p>
            <a:pPr lvl="1">
              <a:lnSpc>
                <a:spcPct val="80000"/>
              </a:lnSpc>
            </a:pPr>
            <a:r>
              <a:rPr lang="ja-JP" altLang="en-US" sz="1800" dirty="0"/>
              <a:t>ファイル名：</a:t>
            </a:r>
            <a:r>
              <a:rPr lang="en-US" altLang="ja-JP" sz="1800" dirty="0" smtClean="0"/>
              <a:t>H27.zip</a:t>
            </a:r>
          </a:p>
          <a:p>
            <a:pPr lvl="1">
              <a:lnSpc>
                <a:spcPct val="80000"/>
              </a:lnSpc>
            </a:pPr>
            <a:endParaRPr lang="en-US" altLang="ja-JP" sz="1800" dirty="0"/>
          </a:p>
          <a:p>
            <a:pPr>
              <a:lnSpc>
                <a:spcPct val="80000"/>
              </a:lnSpc>
            </a:pPr>
            <a:r>
              <a:rPr lang="ja-JP" altLang="en-US" sz="2000" dirty="0" smtClean="0"/>
              <a:t>データ</a:t>
            </a:r>
            <a:r>
              <a:rPr lang="ja-JP" altLang="en-US" sz="2000" dirty="0"/>
              <a:t>の概要</a:t>
            </a:r>
            <a:endParaRPr lang="en-US" altLang="ja-JP" sz="2000" dirty="0"/>
          </a:p>
          <a:p>
            <a:pPr lvl="1">
              <a:lnSpc>
                <a:spcPct val="80000"/>
              </a:lnSpc>
            </a:pPr>
            <a:r>
              <a:rPr lang="ja-JP" altLang="en-US" sz="1800" dirty="0"/>
              <a:t>平成</a:t>
            </a:r>
            <a:r>
              <a:rPr lang="en-US" altLang="ja-JP" sz="1800" dirty="0" smtClean="0"/>
              <a:t>27</a:t>
            </a:r>
            <a:r>
              <a:rPr lang="ja-JP" altLang="en-US" sz="1800" dirty="0" smtClean="0"/>
              <a:t>年度</a:t>
            </a:r>
            <a:r>
              <a:rPr lang="ja-JP" altLang="en-US" sz="1800" dirty="0"/>
              <a:t>の成績データ</a:t>
            </a:r>
            <a:endParaRPr lang="en-US" altLang="ja-JP" sz="1800" dirty="0"/>
          </a:p>
          <a:p>
            <a:pPr lvl="2">
              <a:lnSpc>
                <a:spcPct val="80000"/>
              </a:lnSpc>
            </a:pPr>
            <a:r>
              <a:rPr lang="ja-JP" altLang="en-US" sz="1600" dirty="0"/>
              <a:t>科目</a:t>
            </a:r>
            <a:endParaRPr lang="en-US" altLang="ja-JP" sz="1600" dirty="0"/>
          </a:p>
          <a:p>
            <a:pPr lvl="3">
              <a:lnSpc>
                <a:spcPct val="80000"/>
              </a:lnSpc>
            </a:pPr>
            <a:r>
              <a:rPr lang="ja-JP" altLang="en-US" sz="1400" dirty="0"/>
              <a:t>国語，英語，数学，歴史，公民，理科</a:t>
            </a:r>
            <a:endParaRPr lang="en-US" altLang="ja-JP" sz="1400" dirty="0"/>
          </a:p>
          <a:p>
            <a:pPr lvl="2">
              <a:lnSpc>
                <a:spcPct val="80000"/>
              </a:lnSpc>
            </a:pPr>
            <a:r>
              <a:rPr lang="en-US" altLang="ja-JP" sz="1600" dirty="0"/>
              <a:t>20</a:t>
            </a:r>
            <a:r>
              <a:rPr lang="ja-JP" altLang="en-US" sz="1600" dirty="0"/>
              <a:t>クラス　</a:t>
            </a:r>
            <a:endParaRPr lang="en-US" altLang="ja-JP" sz="1600" dirty="0"/>
          </a:p>
          <a:p>
            <a:pPr lvl="3">
              <a:lnSpc>
                <a:spcPct val="80000"/>
              </a:lnSpc>
            </a:pPr>
            <a:r>
              <a:rPr lang="en-US" altLang="ja-JP" sz="1400" dirty="0"/>
              <a:t>1</a:t>
            </a:r>
            <a:r>
              <a:rPr lang="ja-JP" altLang="en-US" sz="1400" dirty="0"/>
              <a:t>クラス　</a:t>
            </a:r>
            <a:r>
              <a:rPr lang="en-US" altLang="ja-JP" sz="1400" dirty="0"/>
              <a:t>100</a:t>
            </a:r>
            <a:r>
              <a:rPr lang="ja-JP" altLang="en-US" sz="1400" dirty="0"/>
              <a:t>人の成績</a:t>
            </a:r>
            <a:r>
              <a:rPr lang="en-US" altLang="ja-JP" sz="1400" dirty="0"/>
              <a:t>  </a:t>
            </a:r>
          </a:p>
          <a:p>
            <a:pPr lvl="3">
              <a:lnSpc>
                <a:spcPct val="80000"/>
              </a:lnSpc>
            </a:pPr>
            <a:r>
              <a:rPr lang="ja-JP" altLang="en-US" sz="1400" dirty="0"/>
              <a:t>合計　</a:t>
            </a:r>
            <a:r>
              <a:rPr lang="en-US" altLang="ja-JP" sz="1400" dirty="0"/>
              <a:t>2000</a:t>
            </a:r>
            <a:r>
              <a:rPr lang="ja-JP" altLang="en-US" sz="1400" dirty="0"/>
              <a:t>人の成績</a:t>
            </a:r>
            <a:endParaRPr lang="en-US" altLang="ja-JP" sz="1400" dirty="0"/>
          </a:p>
          <a:p>
            <a:pPr lvl="1">
              <a:lnSpc>
                <a:spcPct val="80000"/>
              </a:lnSpc>
            </a:pPr>
            <a:r>
              <a:rPr lang="ja-JP" altLang="en-US" sz="1800" dirty="0"/>
              <a:t>データファイル</a:t>
            </a:r>
            <a:endParaRPr lang="en-US" altLang="ja-JP" sz="1800" dirty="0"/>
          </a:p>
          <a:p>
            <a:pPr lvl="2">
              <a:lnSpc>
                <a:spcPct val="80000"/>
              </a:lnSpc>
            </a:pPr>
            <a:r>
              <a:rPr lang="en-US" altLang="ja-JP" sz="1600" dirty="0"/>
              <a:t>1</a:t>
            </a:r>
            <a:r>
              <a:rPr lang="ja-JP" altLang="en-US" sz="1600" dirty="0"/>
              <a:t>組（</a:t>
            </a:r>
            <a:r>
              <a:rPr lang="en-US" altLang="ja-JP" sz="1600" dirty="0" smtClean="0"/>
              <a:t>class1.xlsx</a:t>
            </a:r>
            <a:r>
              <a:rPr lang="ja-JP" altLang="en-US" sz="1600" dirty="0" smtClean="0"/>
              <a:t>）</a:t>
            </a:r>
            <a:r>
              <a:rPr lang="en-US" altLang="ja-JP" sz="1600" dirty="0" smtClean="0"/>
              <a:t> </a:t>
            </a:r>
            <a:r>
              <a:rPr lang="ja-JP" altLang="en-US" sz="1600" dirty="0"/>
              <a:t>～</a:t>
            </a:r>
            <a:r>
              <a:rPr lang="en-US" altLang="ja-JP" sz="1600" dirty="0"/>
              <a:t>20</a:t>
            </a:r>
            <a:r>
              <a:rPr lang="ja-JP" altLang="en-US" sz="1600" dirty="0"/>
              <a:t>組（</a:t>
            </a:r>
            <a:r>
              <a:rPr lang="en-US" altLang="ja-JP" sz="1600" dirty="0" smtClean="0"/>
              <a:t>class20.xlsx</a:t>
            </a:r>
            <a:r>
              <a:rPr lang="ja-JP" altLang="en-US" sz="1600" dirty="0" smtClean="0"/>
              <a:t>）</a:t>
            </a:r>
            <a:r>
              <a:rPr lang="ja-JP" altLang="en-US" sz="1600" dirty="0"/>
              <a:t>の</a:t>
            </a:r>
            <a:r>
              <a:rPr lang="en-US" altLang="ja-JP" sz="1600" dirty="0"/>
              <a:t>20</a:t>
            </a:r>
            <a:r>
              <a:rPr lang="ja-JP" altLang="en-US" sz="1600" dirty="0"/>
              <a:t>個のエクセルデータ</a:t>
            </a:r>
            <a:endParaRPr lang="en-US" altLang="ja-JP" sz="1600" dirty="0"/>
          </a:p>
          <a:p>
            <a:pPr lvl="3">
              <a:lnSpc>
                <a:spcPct val="80000"/>
              </a:lnSpc>
            </a:pPr>
            <a:r>
              <a:rPr lang="ja-JP" altLang="en-US" sz="1400" dirty="0"/>
              <a:t>シート：成績，統計</a:t>
            </a:r>
            <a:endParaRPr lang="en-US" altLang="ja-JP" sz="1400" dirty="0"/>
          </a:p>
          <a:p>
            <a:pPr lvl="2">
              <a:lnSpc>
                <a:spcPct val="80000"/>
              </a:lnSpc>
            </a:pPr>
            <a:r>
              <a:rPr lang="ja-JP" altLang="en-US" sz="1600" dirty="0"/>
              <a:t>集計用ファイル　：　</a:t>
            </a:r>
            <a:r>
              <a:rPr lang="en-US" altLang="ja-JP" sz="1600" dirty="0" smtClean="0"/>
              <a:t>seiseki.xlsx</a:t>
            </a:r>
            <a:endParaRPr lang="en-US" altLang="ja-JP" sz="1600" dirty="0"/>
          </a:p>
          <a:p>
            <a:pPr lvl="4">
              <a:lnSpc>
                <a:spcPct val="80000"/>
              </a:lnSpc>
            </a:pPr>
            <a:r>
              <a:rPr lang="ja-JP" altLang="en-US" sz="1400" dirty="0"/>
              <a:t>シート：平成</a:t>
            </a:r>
            <a:r>
              <a:rPr lang="en-US" altLang="ja-JP" sz="1400" dirty="0"/>
              <a:t>21</a:t>
            </a:r>
            <a:r>
              <a:rPr lang="ja-JP" altLang="en-US" sz="1400" dirty="0"/>
              <a:t>年</a:t>
            </a:r>
            <a:endParaRPr lang="en-US" altLang="ja-JP" sz="1400" dirty="0"/>
          </a:p>
          <a:p>
            <a:pPr>
              <a:lnSpc>
                <a:spcPct val="80000"/>
              </a:lnSpc>
            </a:pPr>
            <a:r>
              <a:rPr lang="ja-JP" altLang="en-US" sz="2000" dirty="0"/>
              <a:t>データの解凍</a:t>
            </a:r>
            <a:endParaRPr lang="en-US" altLang="ja-JP" sz="2000" dirty="0"/>
          </a:p>
          <a:p>
            <a:pPr lvl="1">
              <a:lnSpc>
                <a:spcPct val="80000"/>
              </a:lnSpc>
            </a:pPr>
            <a:r>
              <a:rPr lang="en-US" altLang="ja-JP" sz="1800" dirty="0" smtClean="0"/>
              <a:t>H27.zip</a:t>
            </a:r>
            <a:r>
              <a:rPr lang="ja-JP" altLang="en-US" sz="1800" dirty="0"/>
              <a:t>を解凍し「</a:t>
            </a:r>
            <a:r>
              <a:rPr lang="en-US" altLang="ja-JP" sz="1800" dirty="0" smtClean="0"/>
              <a:t>H27</a:t>
            </a:r>
            <a:r>
              <a:rPr lang="ja-JP" altLang="en-US" sz="1800" dirty="0" smtClean="0"/>
              <a:t>」</a:t>
            </a:r>
            <a:r>
              <a:rPr lang="ja-JP" altLang="en-US" sz="1800" dirty="0"/>
              <a:t>フォルダを「演習」フォルダにコピーする</a:t>
            </a:r>
            <a:endParaRPr lang="en-US" altLang="ja-JP" sz="1800" dirty="0"/>
          </a:p>
          <a:p>
            <a:pPr lvl="1">
              <a:lnSpc>
                <a:spcPct val="80000"/>
              </a:lnSpc>
            </a:pPr>
            <a:endParaRPr lang="ja-JP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dare">
  <a:themeElements>
    <a:clrScheme name="sudare 2">
      <a:dk1>
        <a:srgbClr val="000000"/>
      </a:dk1>
      <a:lt1>
        <a:srgbClr val="CFB787"/>
      </a:lt1>
      <a:dk2>
        <a:srgbClr val="4C3D1E"/>
      </a:dk2>
      <a:lt2>
        <a:srgbClr val="E7DBC3"/>
      </a:lt2>
      <a:accent1>
        <a:srgbClr val="A19F53"/>
      </a:accent1>
      <a:accent2>
        <a:srgbClr val="C28D3E"/>
      </a:accent2>
      <a:accent3>
        <a:srgbClr val="E4D8C3"/>
      </a:accent3>
      <a:accent4>
        <a:srgbClr val="000000"/>
      </a:accent4>
      <a:accent5>
        <a:srgbClr val="CDCDB3"/>
      </a:accent5>
      <a:accent6>
        <a:srgbClr val="B07F37"/>
      </a:accent6>
      <a:hlink>
        <a:srgbClr val="C35347"/>
      </a:hlink>
      <a:folHlink>
        <a:srgbClr val="B2B2B2"/>
      </a:folHlink>
    </a:clrScheme>
    <a:fontScheme name="sudare">
      <a:majorFont>
        <a:latin typeface="Tahoma"/>
        <a:ea typeface="ＭＳ Ｐゴシック"/>
        <a:cs typeface="ＭＳ Ｐゴシック"/>
      </a:majorFont>
      <a:minorFont>
        <a:latin typeface="Tahom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udare 1">
        <a:dk1>
          <a:srgbClr val="574623"/>
        </a:dk1>
        <a:lt1>
          <a:srgbClr val="F1EADB"/>
        </a:lt1>
        <a:dk2>
          <a:srgbClr val="CFB787"/>
        </a:dk2>
        <a:lt2>
          <a:srgbClr val="FFFFFF"/>
        </a:lt2>
        <a:accent1>
          <a:srgbClr val="A19F53"/>
        </a:accent1>
        <a:accent2>
          <a:srgbClr val="C28D3E"/>
        </a:accent2>
        <a:accent3>
          <a:srgbClr val="E4D8C3"/>
        </a:accent3>
        <a:accent4>
          <a:srgbClr val="CEC8BB"/>
        </a:accent4>
        <a:accent5>
          <a:srgbClr val="CDCDB3"/>
        </a:accent5>
        <a:accent6>
          <a:srgbClr val="B07F37"/>
        </a:accent6>
        <a:hlink>
          <a:srgbClr val="C35347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dare 2">
        <a:dk1>
          <a:srgbClr val="000000"/>
        </a:dk1>
        <a:lt1>
          <a:srgbClr val="CFB787"/>
        </a:lt1>
        <a:dk2>
          <a:srgbClr val="4C3D1E"/>
        </a:dk2>
        <a:lt2>
          <a:srgbClr val="E7DBC3"/>
        </a:lt2>
        <a:accent1>
          <a:srgbClr val="A19F53"/>
        </a:accent1>
        <a:accent2>
          <a:srgbClr val="C28D3E"/>
        </a:accent2>
        <a:accent3>
          <a:srgbClr val="E4D8C3"/>
        </a:accent3>
        <a:accent4>
          <a:srgbClr val="000000"/>
        </a:accent4>
        <a:accent5>
          <a:srgbClr val="CDCDB3"/>
        </a:accent5>
        <a:accent6>
          <a:srgbClr val="B07F37"/>
        </a:accent6>
        <a:hlink>
          <a:srgbClr val="C35347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dare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SUDARE</Template>
  <TotalTime>577</TotalTime>
  <Words>1014</Words>
  <Application>Microsoft Office PowerPoint</Application>
  <PresentationFormat>画面に合わせる (4:3)</PresentationFormat>
  <Paragraphs>240</Paragraphs>
  <Slides>16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4" baseType="lpstr">
      <vt:lpstr>HGP明朝B</vt:lpstr>
      <vt:lpstr>ＭＳ Ｐゴシック</vt:lpstr>
      <vt:lpstr>ＭＳ Ｐ明朝</vt:lpstr>
      <vt:lpstr>Arial</vt:lpstr>
      <vt:lpstr>Tahoma</vt:lpstr>
      <vt:lpstr>Times New Roman</vt:lpstr>
      <vt:lpstr>Wingdings</vt:lpstr>
      <vt:lpstr>sudare</vt:lpstr>
      <vt:lpstr>情報基礎Ａ　第13週 VBAプログラミング VBAの基本文法７・実際のデータ処理</vt:lpstr>
      <vt:lpstr>統計  カウンターを複数個使う</vt:lpstr>
      <vt:lpstr>合格と不合格の統計</vt:lpstr>
      <vt:lpstr>評価値の統計</vt:lpstr>
      <vt:lpstr>PowerPoint プレゼンテーション</vt:lpstr>
      <vt:lpstr>プロシージャの呼び出し</vt:lpstr>
      <vt:lpstr>プロシージャの呼び出し</vt:lpstr>
      <vt:lpstr>実際のデータ処理</vt:lpstr>
      <vt:lpstr>データのダウンロードと準備</vt:lpstr>
      <vt:lpstr>データファイル20個と集計ファイル</vt:lpstr>
      <vt:lpstr>演習</vt:lpstr>
      <vt:lpstr>ファイルの操作</vt:lpstr>
      <vt:lpstr>別のファイルの参照： 指定ファイルにデータをコピーする</vt:lpstr>
      <vt:lpstr>PowerPoint プレゼンテーション</vt:lpstr>
      <vt:lpstr>PowerPoint プレゼンテーション</vt:lpstr>
      <vt:lpstr>レポート提出</vt:lpstr>
    </vt:vector>
  </TitlesOfParts>
  <Company>GSIS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情報基礎Ａ　第15週 VBAプログラミング VBAの基本文法8 成績データ処理4</dc:title>
  <dc:creator>Jinhee</dc:creator>
  <cp:lastModifiedBy>徳山豪</cp:lastModifiedBy>
  <cp:revision>33</cp:revision>
  <dcterms:created xsi:type="dcterms:W3CDTF">2009-07-12T14:00:03Z</dcterms:created>
  <dcterms:modified xsi:type="dcterms:W3CDTF">2015-07-17T00:47:58Z</dcterms:modified>
</cp:coreProperties>
</file>