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1" r:id="rId10"/>
    <p:sldId id="262" r:id="rId11"/>
    <p:sldId id="264" r:id="rId12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81014-F4DF-48C7-874E-1A6A0E9C67E4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6A5B6-6DA7-45D3-AC59-AAF437F0E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1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F1EA9-CCAB-4E31-8363-1C6DCABEAB5D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E556C-48B2-4077-8991-86379BFDFD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16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E556C-48B2-4077-8991-86379BFDFD9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1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91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72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22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18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54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79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7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57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78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87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9D149-B2B6-499B-926A-D9A0B91254BB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FDA8-854C-41B0-A913-05C518E61D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38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Algorithm design</a:t>
            </a:r>
            <a:br>
              <a:rPr lang="en-US" altLang="ja-JP" dirty="0"/>
            </a:br>
            <a:r>
              <a:rPr lang="en-US" altLang="ja-JP" dirty="0"/>
              <a:t>(computational geometry)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/>
          </a:p>
          <a:p>
            <a:r>
              <a:rPr lang="en-US" altLang="ja-JP" dirty="0"/>
              <a:t>Lecture 1  </a:t>
            </a:r>
          </a:p>
          <a:p>
            <a:endParaRPr lang="en-US" altLang="ja-JP" dirty="0"/>
          </a:p>
          <a:p>
            <a:r>
              <a:rPr lang="en-US" altLang="ja-JP" dirty="0"/>
              <a:t>Overview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50394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Bentley’s interval tree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 Given a set  X of intervals in [1,n]  ( interval I in X is in a form [ 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, j ] of integral subintervals of [1,n]</a:t>
            </a:r>
          </a:p>
          <a:p>
            <a:r>
              <a:rPr lang="en-US" altLang="ja-JP" dirty="0"/>
              <a:t> Give a data structure D(X) on X to support</a:t>
            </a:r>
          </a:p>
          <a:p>
            <a:pPr lvl="1"/>
            <a:r>
              <a:rPr kumimoji="1" lang="en-US" altLang="ja-JP" dirty="0"/>
              <a:t> Find :  given a new interval I, report all intervals intersecting I</a:t>
            </a:r>
          </a:p>
          <a:p>
            <a:pPr lvl="1"/>
            <a:r>
              <a:rPr lang="en-US" altLang="ja-JP" dirty="0"/>
              <a:t> Insert:  Insert a new interval I to D(X)</a:t>
            </a:r>
          </a:p>
          <a:p>
            <a:pPr lvl="1"/>
            <a:r>
              <a:rPr kumimoji="1" lang="en-US" altLang="ja-JP" dirty="0"/>
              <a:t> Delete:  Delete an interval I of X from D(X)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9339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Two dimensional intersecting problems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06132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/>
              <a:t> Intersection of line segments </a:t>
            </a:r>
          </a:p>
          <a:p>
            <a:r>
              <a:rPr lang="en-US" altLang="ja-JP" dirty="0"/>
              <a:t> Intersection of half-planes</a:t>
            </a:r>
            <a:endParaRPr kumimoji="1" lang="en-US" altLang="ja-JP" dirty="0"/>
          </a:p>
          <a:p>
            <a:r>
              <a:rPr kumimoji="1" lang="en-US" altLang="ja-JP" dirty="0"/>
              <a:t> Intersection of rectangles</a:t>
            </a:r>
          </a:p>
          <a:p>
            <a:r>
              <a:rPr lang="en-US" altLang="ja-JP" dirty="0"/>
              <a:t> Intersection of polygons </a:t>
            </a:r>
          </a:p>
          <a:p>
            <a:r>
              <a:rPr kumimoji="1" lang="en-US" altLang="ja-JP" dirty="0"/>
              <a:t> Intersection of disks</a:t>
            </a:r>
          </a:p>
          <a:p>
            <a:endParaRPr lang="en-US" altLang="ja-JP" dirty="0"/>
          </a:p>
          <a:p>
            <a:r>
              <a:rPr kumimoji="1" lang="en-US" altLang="ja-JP" dirty="0"/>
              <a:t>Higher dimensional versions are also considered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700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    Geometry and information processing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638" y="1690687"/>
            <a:ext cx="10515600" cy="4802187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/>
              <a:t>  Data is a bit string   “0110110110111110111”</a:t>
            </a:r>
          </a:p>
          <a:p>
            <a:r>
              <a:rPr lang="en-US" altLang="ja-JP" dirty="0"/>
              <a:t>  Data may be a sequence   “ My Name is Takeshi.”  “AGCCAGTCG”</a:t>
            </a:r>
          </a:p>
          <a:p>
            <a:r>
              <a:rPr kumimoji="1" lang="en-US" altLang="ja-JP" dirty="0"/>
              <a:t>  Data may be pictures, sounds</a:t>
            </a:r>
          </a:p>
          <a:p>
            <a:r>
              <a:rPr lang="en-US" altLang="ja-JP" dirty="0"/>
              <a:t>  Data may be a set of vectors</a:t>
            </a:r>
          </a:p>
          <a:p>
            <a:endParaRPr kumimoji="1" lang="en-US" altLang="ja-JP" dirty="0"/>
          </a:p>
          <a:p>
            <a:r>
              <a:rPr lang="en-US" altLang="ja-JP" dirty="0"/>
              <a:t> Structure of data is important for information processing</a:t>
            </a:r>
            <a:r>
              <a:rPr kumimoji="1" lang="en-US" altLang="ja-JP" dirty="0"/>
              <a:t> </a:t>
            </a:r>
          </a:p>
          <a:p>
            <a:pPr lvl="1"/>
            <a:r>
              <a:rPr lang="en-US" altLang="ja-JP" dirty="0"/>
              <a:t> Strings with language structure (e.g.  WORD file)</a:t>
            </a:r>
          </a:p>
          <a:p>
            <a:pPr lvl="1"/>
            <a:r>
              <a:rPr kumimoji="1" lang="en-US" altLang="ja-JP" dirty="0"/>
              <a:t> Graph structure (showing relations between data items)</a:t>
            </a:r>
          </a:p>
          <a:p>
            <a:pPr lvl="1"/>
            <a:r>
              <a:rPr lang="en-US" altLang="ja-JP" dirty="0"/>
              <a:t> Grid  structure ( e.g. digital picture )</a:t>
            </a:r>
            <a:endParaRPr kumimoji="1" lang="en-US" altLang="ja-JP" dirty="0"/>
          </a:p>
          <a:p>
            <a:pPr lvl="1"/>
            <a:r>
              <a:rPr lang="en-US" altLang="ja-JP" dirty="0"/>
              <a:t> Table structure (e.g. EXCEL file)</a:t>
            </a:r>
          </a:p>
          <a:p>
            <a:pPr lvl="1"/>
            <a:r>
              <a:rPr kumimoji="1" lang="en-US" altLang="ja-JP" dirty="0"/>
              <a:t> Geometric structure (Nature is in 3D or 4D space, and more) </a:t>
            </a:r>
          </a:p>
          <a:p>
            <a:pPr lvl="2"/>
            <a:r>
              <a:rPr lang="en-US" altLang="ja-JP" dirty="0"/>
              <a:t> Introduce geometry to data , then  </a:t>
            </a:r>
          </a:p>
          <a:p>
            <a:pPr lvl="2"/>
            <a:r>
              <a:rPr kumimoji="1" lang="en-US" altLang="ja-JP" dirty="0"/>
              <a:t>we can use tools in geometry:   polygons,  distances, angles, linear algebra, differential analysis, topology, etc.</a:t>
            </a:r>
          </a:p>
          <a:p>
            <a:pPr lvl="3"/>
            <a:r>
              <a:rPr kumimoji="1" lang="en-US" altLang="ja-JP" dirty="0"/>
              <a:t>For example,  major tools in machine learning </a:t>
            </a:r>
            <a:r>
              <a:rPr lang="en-US" altLang="ja-JP" dirty="0"/>
              <a:t> are designed based on </a:t>
            </a:r>
            <a:r>
              <a:rPr kumimoji="1" lang="en-US" altLang="ja-JP" dirty="0"/>
              <a:t>geometry and linear algebra .</a:t>
            </a:r>
          </a:p>
          <a:p>
            <a:pPr lvl="3"/>
            <a:r>
              <a:rPr kumimoji="1" lang="en-US" altLang="ja-JP" dirty="0"/>
              <a:t> </a:t>
            </a:r>
            <a:r>
              <a:rPr lang="en-US" altLang="ja-JP" dirty="0"/>
              <a:t>Support vector machine,  kernel design, c</a:t>
            </a:r>
            <a:r>
              <a:rPr kumimoji="1" lang="en-US" altLang="ja-JP" dirty="0"/>
              <a:t>onvolutional neural network (CNN) , sparse modeling,   latent semantics </a:t>
            </a:r>
          </a:p>
          <a:p>
            <a:pPr marL="1371600" lvl="3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7896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 The lecture 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810" y="1690688"/>
            <a:ext cx="10515600" cy="4351338"/>
          </a:xfrm>
        </p:spPr>
        <p:txBody>
          <a:bodyPr/>
          <a:lstStyle/>
          <a:p>
            <a:r>
              <a:rPr kumimoji="1" lang="en-US" altLang="ja-JP" dirty="0"/>
              <a:t> Computational geometry and its use</a:t>
            </a:r>
            <a:endParaRPr lang="en-US" altLang="ja-JP" dirty="0"/>
          </a:p>
          <a:p>
            <a:pPr lvl="1"/>
            <a:r>
              <a:rPr kumimoji="1" lang="en-US" altLang="ja-JP" dirty="0"/>
              <a:t> Very classical  (starting from Ancient Greece), but new</a:t>
            </a:r>
          </a:p>
          <a:p>
            <a:r>
              <a:rPr lang="en-US" altLang="ja-JP" dirty="0"/>
              <a:t>Mainly deal with 2-dimensional geometry</a:t>
            </a:r>
          </a:p>
          <a:p>
            <a:pPr lvl="1"/>
            <a:r>
              <a:rPr kumimoji="1" lang="en-US" altLang="ja-JP" dirty="0"/>
              <a:t>We start with 1-dimensional case</a:t>
            </a:r>
          </a:p>
          <a:p>
            <a:pPr lvl="1"/>
            <a:r>
              <a:rPr lang="en-US" altLang="ja-JP" dirty="0"/>
              <a:t>C</a:t>
            </a:r>
            <a:r>
              <a:rPr kumimoji="1" lang="en-US" altLang="ja-JP" dirty="0"/>
              <a:t>onsider extension to higher dimensions</a:t>
            </a:r>
          </a:p>
          <a:p>
            <a:r>
              <a:rPr lang="en-US" altLang="ja-JP" dirty="0"/>
              <a:t>Enclosing, Intersection, Search, Network, Classification</a:t>
            </a:r>
          </a:p>
          <a:p>
            <a:pPr lvl="1"/>
            <a:r>
              <a:rPr kumimoji="1" lang="en-US" altLang="ja-JP" dirty="0"/>
              <a:t> A lot of tools of algorithms and data structures </a:t>
            </a:r>
          </a:p>
          <a:p>
            <a:r>
              <a:rPr lang="en-US" altLang="ja-JP" dirty="0"/>
              <a:t> The power of introduction of geometry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947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  One dimensional geometry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6856" y="1131143"/>
            <a:ext cx="11164747" cy="5616897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/>
              <a:t> One dimensiona</a:t>
            </a:r>
            <a:r>
              <a:rPr lang="en-US" altLang="ja-JP" dirty="0"/>
              <a:t>l space =  real number line  = x-axis = set of real values</a:t>
            </a:r>
          </a:p>
          <a:p>
            <a:r>
              <a:rPr kumimoji="1" lang="en-US" altLang="ja-JP" dirty="0"/>
              <a:t> Geometric objects:  points and intervals (including half-lines)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Given a set S of n points x(1),…,x(n) on the real number line, </a:t>
            </a:r>
          </a:p>
          <a:p>
            <a:r>
              <a:rPr kumimoji="1" lang="en-US" altLang="ja-JP" dirty="0"/>
              <a:t>(Minimum Enclosing </a:t>
            </a:r>
            <a:r>
              <a:rPr lang="en-US" altLang="ja-JP" dirty="0"/>
              <a:t>Interval</a:t>
            </a:r>
            <a:r>
              <a:rPr kumimoji="1" lang="en-US" altLang="ja-JP" dirty="0"/>
              <a:t>) find the smalles</a:t>
            </a:r>
            <a:r>
              <a:rPr lang="en-US" altLang="ja-JP" dirty="0"/>
              <a:t>t interval containing S.</a:t>
            </a:r>
          </a:p>
          <a:p>
            <a:r>
              <a:rPr kumimoji="1" lang="en-US" altLang="ja-JP" dirty="0"/>
              <a:t>(Nearest Neighbor Finding)  For every point, find its nearest point(s)</a:t>
            </a:r>
          </a:p>
          <a:p>
            <a:r>
              <a:rPr lang="en-US" altLang="ja-JP" dirty="0"/>
              <a:t>(Nearest Neighbor Search)  Construct a data structure D(S) such that given a new point y, find its nearest point in S</a:t>
            </a:r>
          </a:p>
          <a:p>
            <a:r>
              <a:rPr kumimoji="1" lang="en-US" altLang="ja-JP" dirty="0"/>
              <a:t>(Dynamic Nearest Neighbor Search) Modify D(S) such that we can insert the new point y </a:t>
            </a:r>
          </a:p>
          <a:p>
            <a:endParaRPr lang="en-US" altLang="ja-JP" dirty="0"/>
          </a:p>
          <a:p>
            <a:r>
              <a:rPr kumimoji="1" lang="en-US" altLang="ja-JP" dirty="0"/>
              <a:t>These are basic problems in algorithms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195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0327" y="98907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   You should know it!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109" y="1293189"/>
            <a:ext cx="10515600" cy="4351338"/>
          </a:xfrm>
        </p:spPr>
        <p:txBody>
          <a:bodyPr/>
          <a:lstStyle/>
          <a:p>
            <a:r>
              <a:rPr lang="en-US" altLang="ja-JP" dirty="0"/>
              <a:t>Minimum Enclosing Interval:  Find the smallest interval containing S.</a:t>
            </a:r>
            <a:endParaRPr kumimoji="1" lang="en-US" altLang="ja-JP" dirty="0"/>
          </a:p>
          <a:p>
            <a:pPr lvl="1"/>
            <a:r>
              <a:rPr lang="en-US" altLang="ja-JP" dirty="0" smtClean="0"/>
              <a:t>I hope most </a:t>
            </a:r>
            <a:r>
              <a:rPr lang="en-US" altLang="ja-JP" dirty="0"/>
              <a:t>of students can solve </a:t>
            </a:r>
            <a:r>
              <a:rPr lang="en-US" altLang="ja-JP" dirty="0" smtClean="0"/>
              <a:t>it at a glance.</a:t>
            </a:r>
            <a:endParaRPr lang="en-US" altLang="ja-JP" dirty="0"/>
          </a:p>
          <a:p>
            <a:pPr lvl="1"/>
            <a:r>
              <a:rPr kumimoji="1" lang="en-US" altLang="ja-JP" dirty="0"/>
              <a:t>What is the time complexity? 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8128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 Two (or higher) dimensional extension of the minimum enclosing interval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8281" y="2230739"/>
            <a:ext cx="10515600" cy="3464005"/>
          </a:xfrm>
        </p:spPr>
        <p:txBody>
          <a:bodyPr/>
          <a:lstStyle/>
          <a:p>
            <a:r>
              <a:rPr kumimoji="1" lang="en-US" altLang="ja-JP" dirty="0"/>
              <a:t>Given a set S of points in a plane (or space), find the smallest XXXX containing all of S</a:t>
            </a:r>
          </a:p>
          <a:p>
            <a:r>
              <a:rPr lang="en-US" altLang="ja-JP" dirty="0"/>
              <a:t>XXXX may be </a:t>
            </a:r>
          </a:p>
          <a:p>
            <a:pPr lvl="1"/>
            <a:r>
              <a:rPr kumimoji="1" lang="en-US" altLang="ja-JP" dirty="0"/>
              <a:t> </a:t>
            </a:r>
            <a:r>
              <a:rPr lang="en-US" altLang="ja-JP" dirty="0"/>
              <a:t>Disk </a:t>
            </a:r>
          </a:p>
          <a:p>
            <a:pPr lvl="1"/>
            <a:r>
              <a:rPr kumimoji="1" lang="en-US" altLang="ja-JP" dirty="0"/>
              <a:t> Triangle</a:t>
            </a:r>
          </a:p>
          <a:p>
            <a:pPr lvl="1"/>
            <a:r>
              <a:rPr lang="en-US" altLang="ja-JP" dirty="0"/>
              <a:t> Rectangle (x-aligned or not)</a:t>
            </a:r>
          </a:p>
          <a:p>
            <a:pPr lvl="1"/>
            <a:r>
              <a:rPr kumimoji="1" lang="en-US" altLang="ja-JP" dirty="0"/>
              <a:t> Convex region  </a:t>
            </a:r>
          </a:p>
          <a:p>
            <a:pPr lvl="1"/>
            <a:r>
              <a:rPr lang="en-US" altLang="ja-JP" dirty="0"/>
              <a:t> Cone (called “nonnegative rank problem” in machine learning)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668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Nearest Neighbor Finding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Nearest Neighbor Finding: For every point, find its nearest point(s).</a:t>
            </a:r>
          </a:p>
          <a:p>
            <a:pPr lvl="1"/>
            <a:r>
              <a:rPr lang="en-US" altLang="ja-JP" dirty="0"/>
              <a:t>Solution 1.  </a:t>
            </a:r>
          </a:p>
          <a:p>
            <a:pPr lvl="2"/>
            <a:r>
              <a:rPr lang="en-US" altLang="ja-JP" dirty="0"/>
              <a:t>For each x(k), for each j </a:t>
            </a:r>
            <a:r>
              <a:rPr lang="ja-JP" altLang="en-US" dirty="0"/>
              <a:t>≠</a:t>
            </a:r>
            <a:r>
              <a:rPr lang="en-US" altLang="ja-JP" dirty="0"/>
              <a:t> k, compute |x(j)-x(k)|, and find the minimum of them :   </a:t>
            </a:r>
            <a:r>
              <a:rPr lang="en-US" altLang="ja-JP" dirty="0" err="1"/>
              <a:t>argmin</a:t>
            </a:r>
            <a:r>
              <a:rPr lang="en-US" altLang="ja-JP" dirty="0"/>
              <a:t>(j) |x(j)-x(k)| gives the index of the nearest point</a:t>
            </a:r>
          </a:p>
          <a:p>
            <a:pPr lvl="2"/>
            <a:r>
              <a:rPr lang="en-US" altLang="ja-JP" dirty="0"/>
              <a:t>Time complexity:  O(n </a:t>
            </a:r>
            <a:r>
              <a:rPr lang="en-US" altLang="ja-JP" baseline="30000" dirty="0"/>
              <a:t>2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/>
              <a:t>Solution 2.  Any better idea?</a:t>
            </a:r>
          </a:p>
          <a:p>
            <a:r>
              <a:rPr lang="en-US" altLang="ja-JP" dirty="0"/>
              <a:t>(Dynamic) Nearest Neighbor Search:   What kind of data structure?</a:t>
            </a:r>
          </a:p>
          <a:p>
            <a:r>
              <a:rPr lang="en-US" altLang="ja-JP" dirty="0"/>
              <a:t>Its two (or higher) dimensional version is naturally considered</a:t>
            </a:r>
          </a:p>
          <a:p>
            <a:pPr lvl="1"/>
            <a:r>
              <a:rPr lang="en-US" altLang="ja-JP" dirty="0"/>
              <a:t> Very important function in data analysis </a:t>
            </a:r>
          </a:p>
          <a:p>
            <a:pPr lvl="1"/>
            <a:r>
              <a:rPr lang="en-US" altLang="ja-JP" dirty="0"/>
              <a:t> What is the “nearest” picture to this in your database? </a:t>
            </a: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957" y="5118904"/>
            <a:ext cx="2179899" cy="163492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4558" y="4001294"/>
            <a:ext cx="1223541" cy="815694"/>
          </a:xfrm>
          <a:prstGeom prst="rect">
            <a:avLst/>
          </a:prstGeom>
        </p:spPr>
      </p:pic>
      <p:cxnSp>
        <p:nvCxnSpPr>
          <p:cNvPr id="7" name="直線矢印コネクタ 6"/>
          <p:cNvCxnSpPr/>
          <p:nvPr/>
        </p:nvCxnSpPr>
        <p:spPr>
          <a:xfrm flipV="1">
            <a:off x="10588906" y="4542039"/>
            <a:ext cx="697403" cy="10314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67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  <a:r>
              <a:rPr kumimoji="1" lang="en-US" altLang="ja-JP" dirty="0"/>
              <a:t>“Sorting” in geometry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/>
              <a:t> Nearest neighbor search in 1D is basically sorting and binary search</a:t>
            </a:r>
          </a:p>
          <a:p>
            <a:r>
              <a:rPr lang="en-US" altLang="ja-JP" dirty="0"/>
              <a:t> In one dimensional space, sorting is powerful</a:t>
            </a:r>
          </a:p>
          <a:p>
            <a:pPr lvl="1"/>
            <a:r>
              <a:rPr lang="en-US" altLang="ja-JP" dirty="0"/>
              <a:t>Given a point set S in an interval I, cut the interval by them, and report all the pieces</a:t>
            </a:r>
          </a:p>
          <a:p>
            <a:pPr lvl="1"/>
            <a:r>
              <a:rPr lang="en-US" altLang="ja-JP" dirty="0"/>
              <a:t>Given a point set S, connect all the points by using bonds with minimum total length</a:t>
            </a:r>
          </a:p>
          <a:p>
            <a:pPr lvl="1"/>
            <a:r>
              <a:rPr lang="en-US" altLang="ja-JP" dirty="0"/>
              <a:t>Given a point set S, for a given interval I, report the number of points in I</a:t>
            </a:r>
          </a:p>
          <a:p>
            <a:pPr lvl="1"/>
            <a:r>
              <a:rPr lang="en-US" altLang="ja-JP" dirty="0"/>
              <a:t>Given red points and blue points on the line, separate them into minimum number of </a:t>
            </a:r>
            <a:r>
              <a:rPr lang="en-US" altLang="ja-JP" dirty="0" err="1"/>
              <a:t>uni</a:t>
            </a:r>
            <a:r>
              <a:rPr lang="en-US" altLang="ja-JP" dirty="0"/>
              <a:t>-colored intervals</a:t>
            </a:r>
          </a:p>
          <a:p>
            <a:r>
              <a:rPr lang="en-US" altLang="ja-JP" dirty="0"/>
              <a:t>In two or higher dimensional space, you can imagine how these problems are extended.</a:t>
            </a:r>
          </a:p>
        </p:txBody>
      </p:sp>
    </p:spTree>
    <p:extLst>
      <p:ext uri="{BB962C8B-B14F-4D97-AF65-F5344CB8AC3E}">
        <p14:creationId xmlns:p14="http://schemas.microsoft.com/office/powerpoint/2010/main" val="13065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Problems on Intervals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 Given a set X of n (closed) intervals I(1), I(2),..,I(n) on the real number line, where I(j) = [a(j), b(j)],  a(1)&lt;a(2)&lt;..&lt;a(n)</a:t>
            </a:r>
          </a:p>
          <a:p>
            <a:r>
              <a:rPr lang="en-US" altLang="ja-JP" dirty="0"/>
              <a:t> Detect whether there is any pair of intersecting intervals</a:t>
            </a:r>
          </a:p>
          <a:p>
            <a:r>
              <a:rPr lang="en-US" altLang="ja-JP" dirty="0"/>
              <a:t> Compute the union of intervals of X  </a:t>
            </a:r>
          </a:p>
          <a:p>
            <a:r>
              <a:rPr kumimoji="1" lang="en-US" altLang="ja-JP" dirty="0"/>
              <a:t> Compute the largest number of mutually intersecting intervals</a:t>
            </a:r>
          </a:p>
          <a:p>
            <a:r>
              <a:rPr lang="en-US" altLang="ja-JP" dirty="0"/>
              <a:t>Make a data structure so that given a point p, find all intervals in X containing p.</a:t>
            </a:r>
          </a:p>
          <a:p>
            <a:r>
              <a:rPr lang="en-US" altLang="ja-JP" dirty="0"/>
              <a:t> Make a data structure so that given a new interval I, find all intervals in X intersecting I.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4094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915</Words>
  <Application>Microsoft Office PowerPoint</Application>
  <PresentationFormat>ワイド画面</PresentationFormat>
  <Paragraphs>93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テーマ</vt:lpstr>
      <vt:lpstr>Algorithm design (computational geometry)</vt:lpstr>
      <vt:lpstr>     Geometry and information processing</vt:lpstr>
      <vt:lpstr>  The lecture outline</vt:lpstr>
      <vt:lpstr>  One dimensional geometry</vt:lpstr>
      <vt:lpstr>   You should know it!</vt:lpstr>
      <vt:lpstr>  Two (or higher) dimensional extension of the minimum enclosing interval</vt:lpstr>
      <vt:lpstr> Nearest Neighbor Finding</vt:lpstr>
      <vt:lpstr>　“Sorting” in geometry </vt:lpstr>
      <vt:lpstr> Problems on Intervals</vt:lpstr>
      <vt:lpstr> Bentley’s interval tree</vt:lpstr>
      <vt:lpstr> Two dimensional intersecting problems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 design (computational geometry)</dc:title>
  <dc:creator>徳山 豪</dc:creator>
  <cp:lastModifiedBy>徳山 豪</cp:lastModifiedBy>
  <cp:revision>21</cp:revision>
  <cp:lastPrinted>2018-10-01T03:01:52Z</cp:lastPrinted>
  <dcterms:created xsi:type="dcterms:W3CDTF">2018-09-10T00:09:35Z</dcterms:created>
  <dcterms:modified xsi:type="dcterms:W3CDTF">2018-10-01T03:06:57Z</dcterms:modified>
</cp:coreProperties>
</file>